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1428" y="2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nam02.safelinks.protection.outlook.com/?url=https%3A%2F%2Fsocietyofprofessorsofeducation.files.wordpress.com%2F2020%2F12%2Fprofessing-education-19-1-fall-2020-final.pdf&amp;data=04%7C01%7Cvoneschk%40seattleu.edu%7C0c9e7fa6b43c4a45a3d808d89956de1c%7Cbc10e052b01c48499967ee7ec74fc9d8%7C0%7C1%7C637427945659463150%7CUnknown%7CTWFpbGZsb3d8eyJWIjoiMC4wLjAwMDAiLCJQIjoiV2luMzIiLCJBTiI6Ik1haWwiLCJXVCI6Mn0%3D%7C1000&amp;sdata=pgafn4anj5R8dCC22v94Q4r2HviI%2Fw%2BxtASoyE%2FWkP0%3D&amp;reserved=0"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KERRY</a:t>
            </a:r>
            <a:endParaRPr/>
          </a:p>
        </p:txBody>
      </p:sp>
      <p:sp>
        <p:nvSpPr>
          <p:cNvPr id="82" name="Google Shape;8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6fa84eebae_2_4: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6fa84eebae_2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KERRY</a:t>
            </a:r>
            <a:endParaRPr/>
          </a:p>
          <a:p>
            <a:pPr marL="0" lvl="0" indent="0" algn="l" rtl="0">
              <a:spcBef>
                <a:spcPts val="0"/>
              </a:spcBef>
              <a:spcAft>
                <a:spcPts val="0"/>
              </a:spcAft>
              <a:buNone/>
            </a:pPr>
            <a:endParaRPr/>
          </a:p>
          <a:p>
            <a:pPr marL="0" lvl="0" indent="0" algn="l" rtl="0">
              <a:spcBef>
                <a:spcPts val="0"/>
              </a:spcBef>
              <a:spcAft>
                <a:spcPts val="0"/>
              </a:spcAft>
              <a:buNone/>
            </a:pPr>
            <a:r>
              <a:rPr lang="en-US"/>
              <a:t>Professing Education [https://societyofprofessorsofeducation.wordpress.com/professing-education-journal/] is dedicating a 2021 special issue to highlight the scholarship presented at the 10th International Conference on Education and Social Justice. We invite manuscripts that further examine the conference theme of Critical Conversations about Movement Building for Equity and Justice in Education, and in particular, that develop our collective capacity to critically self-reflect, collaboratively theorize, and courageously build. What does it mean, in this historical moment, to advance equity and justice in education as a form of movement building? How do we both collectively dive into and critically examine the paradoxes, presumptions, and promises of education as a public good and a core institution in a democratic society? This special issue will be a vehicle to share the work of the conference and these conversations with a wider audience.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MICHELLE</a:t>
            </a:r>
            <a:endParaRPr/>
          </a:p>
        </p:txBody>
      </p:sp>
      <p:sp>
        <p:nvSpPr>
          <p:cNvPr id="93" name="Google Shape;93;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6fa84eebae_2_9: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6fa84eebae_2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MICHELLE</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af5ddc7a2c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af5ddc7a2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KERRY</a:t>
            </a:r>
            <a:endParaRPr dirty="0"/>
          </a:p>
          <a:p>
            <a:pPr marL="0" lvl="0" indent="0" algn="l" rtl="0">
              <a:spcBef>
                <a:spcPts val="0"/>
              </a:spcBef>
              <a:spcAft>
                <a:spcPts val="0"/>
              </a:spcAft>
              <a:buNone/>
            </a:pPr>
            <a:r>
              <a:rPr lang="en-US" dirty="0"/>
              <a:t>Put link in chat box?</a:t>
            </a:r>
            <a:endParaRPr dirty="0"/>
          </a:p>
          <a:p>
            <a:pPr marL="0" lvl="0" indent="0" algn="l" rtl="0">
              <a:spcBef>
                <a:spcPts val="0"/>
              </a:spcBef>
              <a:spcAft>
                <a:spcPts val="0"/>
              </a:spcAft>
              <a:buNone/>
            </a:pPr>
            <a:r>
              <a:rPr lang="en-US" u="sng" dirty="0">
                <a:solidFill>
                  <a:schemeClr val="hlink"/>
                </a:solidFill>
                <a:latin typeface="Calibri"/>
                <a:ea typeface="Calibri"/>
                <a:cs typeface="Calibri"/>
                <a:sym typeface="Calibri"/>
                <a:hlinkClick r:id="rId3"/>
              </a:rPr>
              <a:t>https://societyofprofessorsofeducation.files.wordpress.com/2020/12/professing-education-19-1-fall-2020-final.pdf</a:t>
            </a: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6fa84eebae_2_14: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6fa84eebae_2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US" sz="1200">
                <a:solidFill>
                  <a:schemeClr val="dk1"/>
                </a:solidFill>
                <a:latin typeface="Times New Roman"/>
                <a:ea typeface="Times New Roman"/>
                <a:cs typeface="Times New Roman"/>
                <a:sym typeface="Times New Roman"/>
              </a:rPr>
              <a:t>KERRY</a:t>
            </a:r>
            <a:endParaRPr sz="1200">
              <a:solidFill>
                <a:schemeClr val="dk1"/>
              </a:solidFill>
              <a:latin typeface="Times New Roman"/>
              <a:ea typeface="Times New Roman"/>
              <a:cs typeface="Times New Roman"/>
              <a:sym typeface="Times New Roman"/>
            </a:endParaRPr>
          </a:p>
          <a:p>
            <a:pPr marL="0" lvl="0" indent="0" algn="l" rtl="0">
              <a:lnSpc>
                <a:spcPct val="100000"/>
              </a:lnSpc>
              <a:spcBef>
                <a:spcPts val="0"/>
              </a:spcBef>
              <a:spcAft>
                <a:spcPts val="0"/>
              </a:spcAft>
              <a:buNone/>
            </a:pPr>
            <a:endParaRPr sz="1200">
              <a:solidFill>
                <a:schemeClr val="dk1"/>
              </a:solidFill>
              <a:latin typeface="Times New Roman"/>
              <a:ea typeface="Times New Roman"/>
              <a:cs typeface="Times New Roman"/>
              <a:sym typeface="Times New Roman"/>
            </a:endParaRPr>
          </a:p>
          <a:p>
            <a:pPr marL="0" lvl="0" indent="0" algn="l" rtl="0">
              <a:lnSpc>
                <a:spcPct val="100000"/>
              </a:lnSpc>
              <a:spcBef>
                <a:spcPts val="0"/>
              </a:spcBef>
              <a:spcAft>
                <a:spcPts val="0"/>
              </a:spcAft>
              <a:buNone/>
            </a:pPr>
            <a:r>
              <a:rPr lang="en-US" sz="1200">
                <a:solidFill>
                  <a:schemeClr val="dk1"/>
                </a:solidFill>
                <a:latin typeface="Times New Roman"/>
                <a:ea typeface="Times New Roman"/>
                <a:cs typeface="Times New Roman"/>
                <a:sym typeface="Times New Roman"/>
              </a:rPr>
              <a:t>As special-issue editors, navigating this liminal space was most obvious in how we conceptualized ‘voice’ - the authors’ voices, our voices, and the collective voice. </a:t>
            </a:r>
            <a:r>
              <a:rPr lang="en-US" sz="1200">
                <a:solidFill>
                  <a:srgbClr val="303030"/>
                </a:solidFill>
                <a:highlight>
                  <a:srgbClr val="FFFFFF"/>
                </a:highlight>
                <a:latin typeface="Times New Roman"/>
                <a:ea typeface="Times New Roman"/>
                <a:cs typeface="Times New Roman"/>
                <a:sym typeface="Times New Roman"/>
              </a:rPr>
              <a:t>We questioned how significant, consistent, and direct edits centered our voices and values as the editors, at times minimizing the voices of the author. On the other hand, our reviewers encouraged us to reflect on how this type of feedback might further support authors in clarifying and strengthening their voices, making even stronger pedagogical contributions to our collective work. For example, how might we encourage authors to stand affirmatively in their own voices and place less emphasis on connecting their ideas and voices to established scholars in the field? We were also encouraged to reflect on how we might view each piece as part of a larger collective movement for justice in education. We worked through the ambiguity of what collective scholarship might look like that does not recenter dominant, hegemonic worldviews and approaches to editing. It would necessarily include editing from the liminal, which questions the ways in which we have normalized colonial and neoliberal logics in the editing process. Our thinking centered on these thr</a:t>
            </a:r>
            <a:r>
              <a:rPr lang="en-US" sz="1200">
                <a:solidFill>
                  <a:srgbClr val="303030"/>
                </a:solidFill>
                <a:latin typeface="Times New Roman"/>
                <a:ea typeface="Times New Roman"/>
                <a:cs typeface="Times New Roman"/>
                <a:sym typeface="Times New Roman"/>
              </a:rPr>
              <a:t>ee elements:</a:t>
            </a:r>
            <a:endParaRPr sz="1200">
              <a:solidFill>
                <a:srgbClr val="303030"/>
              </a:solidFill>
              <a:latin typeface="Times New Roman"/>
              <a:ea typeface="Times New Roman"/>
              <a:cs typeface="Times New Roman"/>
              <a:sym typeface="Times New Roman"/>
            </a:endParaRPr>
          </a:p>
          <a:p>
            <a:pPr marL="914400" lvl="0" indent="-304800" algn="l" rtl="0">
              <a:lnSpc>
                <a:spcPct val="100000"/>
              </a:lnSpc>
              <a:spcBef>
                <a:spcPts val="0"/>
              </a:spcBef>
              <a:spcAft>
                <a:spcPts val="0"/>
              </a:spcAft>
              <a:buClr>
                <a:srgbClr val="303030"/>
              </a:buClr>
              <a:buSzPts val="1200"/>
              <a:buFont typeface="Times New Roman"/>
              <a:buChar char="●"/>
            </a:pPr>
            <a:r>
              <a:rPr lang="en-US" sz="1200">
                <a:solidFill>
                  <a:srgbClr val="303030"/>
                </a:solidFill>
                <a:highlight>
                  <a:srgbClr val="FFFFFF"/>
                </a:highlight>
                <a:latin typeface="Times New Roman"/>
                <a:ea typeface="Times New Roman"/>
                <a:cs typeface="Times New Roman"/>
                <a:sym typeface="Times New Roman"/>
              </a:rPr>
              <a:t>Having high expectations across multiple and contradictory criteria, such as clarity in voice and complex, layered thinking or submissions that push the methodological and theoretical boundaries of what counts as scholarship while operating within colonial structures in the academy;</a:t>
            </a:r>
            <a:endParaRPr sz="1200">
              <a:solidFill>
                <a:srgbClr val="303030"/>
              </a:solidFill>
              <a:highlight>
                <a:srgbClr val="FFFFFF"/>
              </a:highlight>
              <a:latin typeface="Times New Roman"/>
              <a:ea typeface="Times New Roman"/>
              <a:cs typeface="Times New Roman"/>
              <a:sym typeface="Times New Roman"/>
            </a:endParaRPr>
          </a:p>
          <a:p>
            <a:pPr marL="914400" lvl="0" indent="-304800" algn="l" rtl="0">
              <a:lnSpc>
                <a:spcPct val="100000"/>
              </a:lnSpc>
              <a:spcBef>
                <a:spcPts val="0"/>
              </a:spcBef>
              <a:spcAft>
                <a:spcPts val="0"/>
              </a:spcAft>
              <a:buClr>
                <a:srgbClr val="303030"/>
              </a:buClr>
              <a:buSzPts val="1200"/>
              <a:buFont typeface="Times New Roman"/>
              <a:buChar char="●"/>
            </a:pPr>
            <a:r>
              <a:rPr lang="en-US" sz="1200">
                <a:solidFill>
                  <a:srgbClr val="303030"/>
                </a:solidFill>
                <a:highlight>
                  <a:srgbClr val="FFFFFF"/>
                </a:highlight>
                <a:latin typeface="Times New Roman"/>
                <a:ea typeface="Times New Roman"/>
                <a:cs typeface="Times New Roman"/>
                <a:sym typeface="Times New Roman"/>
              </a:rPr>
              <a:t>Including several rounds of revisions for all submissions, not simply those deemed ‘close to ready’ from the start. Given the multiple and contradictory criteria, each submission can benefit from further complicating ideas; and,</a:t>
            </a:r>
            <a:endParaRPr sz="1200">
              <a:solidFill>
                <a:srgbClr val="303030"/>
              </a:solidFill>
              <a:highlight>
                <a:srgbClr val="FFFFFF"/>
              </a:highlight>
              <a:latin typeface="Times New Roman"/>
              <a:ea typeface="Times New Roman"/>
              <a:cs typeface="Times New Roman"/>
              <a:sym typeface="Times New Roman"/>
            </a:endParaRPr>
          </a:p>
          <a:p>
            <a:pPr marL="914400" lvl="0" indent="-304800" algn="l" rtl="0">
              <a:lnSpc>
                <a:spcPct val="100000"/>
              </a:lnSpc>
              <a:spcBef>
                <a:spcPts val="0"/>
              </a:spcBef>
              <a:spcAft>
                <a:spcPts val="0"/>
              </a:spcAft>
              <a:buClr>
                <a:srgbClr val="303030"/>
              </a:buClr>
              <a:buSzPts val="1200"/>
              <a:buFont typeface="Times New Roman"/>
              <a:buChar char="●"/>
            </a:pPr>
            <a:r>
              <a:rPr lang="en-US" sz="1200">
                <a:solidFill>
                  <a:srgbClr val="303030"/>
                </a:solidFill>
                <a:highlight>
                  <a:srgbClr val="FFFFFF"/>
                </a:highlight>
                <a:latin typeface="Times New Roman"/>
                <a:ea typeface="Times New Roman"/>
                <a:cs typeface="Times New Roman"/>
                <a:sym typeface="Times New Roman"/>
              </a:rPr>
              <a:t>While each submission would benefit from the collective wisdom of authors and editors, paying close attention to how a move to collectivism may serve to silence and erase local or marginalized knowledge(s). </a:t>
            </a:r>
            <a:endParaRPr sz="1200">
              <a:solidFill>
                <a:srgbClr val="303030"/>
              </a:solidFill>
              <a:highlight>
                <a:srgbClr val="FFFFFF"/>
              </a:highlight>
              <a:latin typeface="Times New Roman"/>
              <a:ea typeface="Times New Roman"/>
              <a:cs typeface="Times New Roman"/>
              <a:sym typeface="Times New Roman"/>
            </a:endParaRPr>
          </a:p>
          <a:p>
            <a:pPr marL="0" lvl="0" indent="0" algn="l" rtl="0">
              <a:lnSpc>
                <a:spcPct val="100000"/>
              </a:lnSpc>
              <a:spcBef>
                <a:spcPts val="0"/>
              </a:spcBef>
              <a:spcAft>
                <a:spcPts val="0"/>
              </a:spcAft>
              <a:buNone/>
            </a:pPr>
            <a:r>
              <a:rPr lang="en-US" sz="1200">
                <a:solidFill>
                  <a:srgbClr val="303030"/>
                </a:solidFill>
                <a:highlight>
                  <a:srgbClr val="FFFFFF"/>
                </a:highlight>
                <a:latin typeface="Times New Roman"/>
                <a:ea typeface="Times New Roman"/>
                <a:cs typeface="Times New Roman"/>
                <a:sym typeface="Times New Roman"/>
              </a:rPr>
              <a:t>As we name the moment that we’re in, one in which we are grappling with decolonizing the academy and education systems that continue to operate as colonial structures, our thinking, writing and movement building must necessarily occur in the ambiguity and contested space of the liminal.</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6fa84eebae_3_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6fa84eebae_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MICHELLE</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6fa84eebae_1_13: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6fa84eebae_1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MICHELLE</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1"/>
        <p:cNvGrpSpPr/>
        <p:nvPr/>
      </p:nvGrpSpPr>
      <p:grpSpPr>
        <a:xfrm>
          <a:off x="0" y="0"/>
          <a:ext cx="0" cy="0"/>
          <a:chOff x="0" y="0"/>
          <a:chExt cx="0" cy="0"/>
        </a:xfrm>
      </p:grpSpPr>
      <p:sp>
        <p:nvSpPr>
          <p:cNvPr id="12" name="Google Shape;12;p2"/>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3" name="Google Shape;13;p2"/>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4" name="Google Shape;14;p2"/>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2308950" y="-251550"/>
            <a:ext cx="4526100" cy="82296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4732350" y="2171688"/>
            <a:ext cx="5851500" cy="20574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541350" y="190488"/>
            <a:ext cx="5851500" cy="60198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1792288" y="4800600"/>
            <a:ext cx="5486400" cy="566700"/>
          </a:xfrm>
          <a:prstGeom prst="rect">
            <a:avLst/>
          </a:prstGeom>
          <a:noFill/>
          <a:ln>
            <a:noFill/>
          </a:ln>
        </p:spPr>
        <p:txBody>
          <a:bodyPr spcFirstLastPara="1" wrap="square" lIns="91425" tIns="45700" rIns="91425" bIns="45700" anchor="b" anchorCtr="0">
            <a:noAutofit/>
          </a:bodyPr>
          <a:lstStyle>
            <a:lvl1pPr lvl="0" algn="l" rtl="0">
              <a:spcBef>
                <a:spcPts val="0"/>
              </a:spcBef>
              <a:spcAft>
                <a:spcPts val="0"/>
              </a:spcAft>
              <a:buClr>
                <a:schemeClr val="dk1"/>
              </a:buClr>
              <a:buSzPts val="2000"/>
              <a:buFont typeface="Calibri"/>
              <a:buNone/>
              <a:defRPr sz="2000" b="1"/>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7" name="Google Shape;17;p3"/>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8" name="Google Shape;18;p3"/>
          <p:cNvSpPr txBox="1">
            <a:spLocks noGrp="1"/>
          </p:cNvSpPr>
          <p:nvPr>
            <p:ph type="body" idx="1"/>
          </p:nvPr>
        </p:nvSpPr>
        <p:spPr>
          <a:xfrm>
            <a:off x="1792288" y="5367338"/>
            <a:ext cx="5486400" cy="804900"/>
          </a:xfrm>
          <a:prstGeom prst="rect">
            <a:avLst/>
          </a:prstGeom>
          <a:noFill/>
          <a:ln>
            <a:noFill/>
          </a:ln>
        </p:spPr>
        <p:txBody>
          <a:bodyPr spcFirstLastPara="1" wrap="square" lIns="91425" tIns="45700" rIns="91425" bIns="45700" anchor="t" anchorCtr="0">
            <a:noAutofit/>
          </a:bodyPr>
          <a:lstStyle>
            <a:lvl1pPr marL="457200" lvl="0" indent="-228600" algn="l" rtl="0">
              <a:spcBef>
                <a:spcPts val="280"/>
              </a:spcBef>
              <a:spcAft>
                <a:spcPts val="0"/>
              </a:spcAft>
              <a:buClr>
                <a:schemeClr val="dk1"/>
              </a:buClr>
              <a:buSzPts val="1400"/>
              <a:buNone/>
              <a:defRPr sz="1400"/>
            </a:lvl1pPr>
            <a:lvl2pPr marL="914400" lvl="1" indent="-228600" algn="l" rtl="0">
              <a:spcBef>
                <a:spcPts val="240"/>
              </a:spcBef>
              <a:spcAft>
                <a:spcPts val="0"/>
              </a:spcAft>
              <a:buClr>
                <a:schemeClr val="dk1"/>
              </a:buClr>
              <a:buSzPts val="1200"/>
              <a:buNone/>
              <a:defRPr sz="1200"/>
            </a:lvl2pPr>
            <a:lvl3pPr marL="1371600" lvl="2" indent="-228600" algn="l" rtl="0">
              <a:spcBef>
                <a:spcPts val="200"/>
              </a:spcBef>
              <a:spcAft>
                <a:spcPts val="0"/>
              </a:spcAft>
              <a:buClr>
                <a:schemeClr val="dk1"/>
              </a:buClr>
              <a:buSzPts val="1000"/>
              <a:buNone/>
              <a:defRPr sz="1000"/>
            </a:lvl3pPr>
            <a:lvl4pPr marL="1828800" lvl="3" indent="-228600" algn="l" rtl="0">
              <a:spcBef>
                <a:spcPts val="180"/>
              </a:spcBef>
              <a:spcAft>
                <a:spcPts val="0"/>
              </a:spcAft>
              <a:buClr>
                <a:schemeClr val="dk1"/>
              </a:buClr>
              <a:buSzPts val="900"/>
              <a:buNone/>
              <a:defRPr sz="900"/>
            </a:lvl4pPr>
            <a:lvl5pPr marL="2286000" lvl="4" indent="-228600" algn="l" rtl="0">
              <a:spcBef>
                <a:spcPts val="180"/>
              </a:spcBef>
              <a:spcAft>
                <a:spcPts val="0"/>
              </a:spcAft>
              <a:buClr>
                <a:schemeClr val="dk1"/>
              </a:buClr>
              <a:buSzPts val="900"/>
              <a:buNone/>
              <a:defRPr sz="900"/>
            </a:lvl5pPr>
            <a:lvl6pPr marL="2743200" lvl="5" indent="-228600" algn="l" rtl="0">
              <a:spcBef>
                <a:spcPts val="180"/>
              </a:spcBef>
              <a:spcAft>
                <a:spcPts val="0"/>
              </a:spcAft>
              <a:buClr>
                <a:schemeClr val="dk1"/>
              </a:buClr>
              <a:buSzPts val="900"/>
              <a:buNone/>
              <a:defRPr sz="900"/>
            </a:lvl6pPr>
            <a:lvl7pPr marL="3200400" lvl="6" indent="-228600" algn="l" rtl="0">
              <a:spcBef>
                <a:spcPts val="180"/>
              </a:spcBef>
              <a:spcAft>
                <a:spcPts val="0"/>
              </a:spcAft>
              <a:buClr>
                <a:schemeClr val="dk1"/>
              </a:buClr>
              <a:buSzPts val="900"/>
              <a:buNone/>
              <a:defRPr sz="900"/>
            </a:lvl7pPr>
            <a:lvl8pPr marL="3657600" lvl="7" indent="-228600" algn="l" rtl="0">
              <a:spcBef>
                <a:spcPts val="180"/>
              </a:spcBef>
              <a:spcAft>
                <a:spcPts val="0"/>
              </a:spcAft>
              <a:buClr>
                <a:schemeClr val="dk1"/>
              </a:buClr>
              <a:buSzPts val="900"/>
              <a:buNone/>
              <a:defRPr sz="900"/>
            </a:lvl8pPr>
            <a:lvl9pPr marL="4114800" lvl="8" indent="-228600" algn="l" rtl="0">
              <a:spcBef>
                <a:spcPts val="180"/>
              </a:spcBef>
              <a:spcAft>
                <a:spcPts val="0"/>
              </a:spcAft>
              <a:buClr>
                <a:schemeClr val="dk1"/>
              </a:buClr>
              <a:buSzPts val="900"/>
              <a:buNone/>
              <a:defRPr sz="900"/>
            </a:lvl9pPr>
          </a:lstStyle>
          <a:p>
            <a:endParaRPr/>
          </a:p>
        </p:txBody>
      </p:sp>
      <p:sp>
        <p:nvSpPr>
          <p:cNvPr id="19" name="Google Shape;19;p3"/>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20" name="Google Shape;20;p3"/>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21" name="Google Shape;21;p3"/>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2"/>
        <p:cNvGrpSpPr/>
        <p:nvPr/>
      </p:nvGrpSpPr>
      <p:grpSpPr>
        <a:xfrm>
          <a:off x="0" y="0"/>
          <a:ext cx="0" cy="0"/>
          <a:chOff x="0" y="0"/>
          <a:chExt cx="0" cy="0"/>
        </a:xfrm>
      </p:grpSpPr>
      <p:sp>
        <p:nvSpPr>
          <p:cNvPr id="23" name="Google Shape;23;p4"/>
          <p:cNvSpPr txBox="1">
            <a:spLocks noGrp="1"/>
          </p:cNvSpPr>
          <p:nvPr>
            <p:ph type="ctrTitle"/>
          </p:nvPr>
        </p:nvSpPr>
        <p:spPr>
          <a:xfrm>
            <a:off x="685800" y="2130425"/>
            <a:ext cx="7772400" cy="1470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4" name="Google Shape;24;p4"/>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rtl="0">
              <a:spcBef>
                <a:spcPts val="640"/>
              </a:spcBef>
              <a:spcAft>
                <a:spcPts val="0"/>
              </a:spcAft>
              <a:buClr>
                <a:srgbClr val="888888"/>
              </a:buClr>
              <a:buSzPts val="3200"/>
              <a:buNone/>
              <a:defRPr>
                <a:solidFill>
                  <a:srgbClr val="888888"/>
                </a:solidFill>
              </a:defRPr>
            </a:lvl1pPr>
            <a:lvl2pPr lvl="1" algn="ctr" rtl="0">
              <a:spcBef>
                <a:spcPts val="560"/>
              </a:spcBef>
              <a:spcAft>
                <a:spcPts val="0"/>
              </a:spcAft>
              <a:buClr>
                <a:srgbClr val="888888"/>
              </a:buClr>
              <a:buSzPts val="2800"/>
              <a:buNone/>
              <a:defRPr>
                <a:solidFill>
                  <a:srgbClr val="888888"/>
                </a:solidFill>
              </a:defRPr>
            </a:lvl2pPr>
            <a:lvl3pPr lvl="2" algn="ctr" rtl="0">
              <a:spcBef>
                <a:spcPts val="480"/>
              </a:spcBef>
              <a:spcAft>
                <a:spcPts val="0"/>
              </a:spcAft>
              <a:buClr>
                <a:srgbClr val="888888"/>
              </a:buClr>
              <a:buSzPts val="2400"/>
              <a:buNone/>
              <a:defRPr>
                <a:solidFill>
                  <a:srgbClr val="888888"/>
                </a:solidFill>
              </a:defRPr>
            </a:lvl3pPr>
            <a:lvl4pPr lvl="3" algn="ctr" rtl="0">
              <a:spcBef>
                <a:spcPts val="400"/>
              </a:spcBef>
              <a:spcAft>
                <a:spcPts val="0"/>
              </a:spcAft>
              <a:buClr>
                <a:srgbClr val="888888"/>
              </a:buClr>
              <a:buSzPts val="2000"/>
              <a:buNone/>
              <a:defRPr>
                <a:solidFill>
                  <a:srgbClr val="888888"/>
                </a:solidFill>
              </a:defRPr>
            </a:lvl4pPr>
            <a:lvl5pPr lvl="4" algn="ctr" rtl="0">
              <a:spcBef>
                <a:spcPts val="400"/>
              </a:spcBef>
              <a:spcAft>
                <a:spcPts val="0"/>
              </a:spcAft>
              <a:buClr>
                <a:srgbClr val="888888"/>
              </a:buClr>
              <a:buSzPts val="2000"/>
              <a:buNone/>
              <a:defRPr>
                <a:solidFill>
                  <a:srgbClr val="888888"/>
                </a:solidFill>
              </a:defRPr>
            </a:lvl5pPr>
            <a:lvl6pPr lvl="5" algn="ctr" rtl="0">
              <a:spcBef>
                <a:spcPts val="400"/>
              </a:spcBef>
              <a:spcAft>
                <a:spcPts val="0"/>
              </a:spcAft>
              <a:buClr>
                <a:srgbClr val="888888"/>
              </a:buClr>
              <a:buSzPts val="2000"/>
              <a:buNone/>
              <a:defRPr>
                <a:solidFill>
                  <a:srgbClr val="888888"/>
                </a:solidFill>
              </a:defRPr>
            </a:lvl6pPr>
            <a:lvl7pPr lvl="6" algn="ctr" rtl="0">
              <a:spcBef>
                <a:spcPts val="400"/>
              </a:spcBef>
              <a:spcAft>
                <a:spcPts val="0"/>
              </a:spcAft>
              <a:buClr>
                <a:srgbClr val="888888"/>
              </a:buClr>
              <a:buSzPts val="2000"/>
              <a:buNone/>
              <a:defRPr>
                <a:solidFill>
                  <a:srgbClr val="888888"/>
                </a:solidFill>
              </a:defRPr>
            </a:lvl7pPr>
            <a:lvl8pPr lvl="7" algn="ctr" rtl="0">
              <a:spcBef>
                <a:spcPts val="400"/>
              </a:spcBef>
              <a:spcAft>
                <a:spcPts val="0"/>
              </a:spcAft>
              <a:buClr>
                <a:srgbClr val="888888"/>
              </a:buClr>
              <a:buSzPts val="2000"/>
              <a:buNone/>
              <a:defRPr>
                <a:solidFill>
                  <a:srgbClr val="888888"/>
                </a:solidFill>
              </a:defRPr>
            </a:lvl8pPr>
            <a:lvl9pPr lvl="8" algn="ctr" rtl="0">
              <a:spcBef>
                <a:spcPts val="400"/>
              </a:spcBef>
              <a:spcAft>
                <a:spcPts val="0"/>
              </a:spcAft>
              <a:buClr>
                <a:srgbClr val="888888"/>
              </a:buClr>
              <a:buSzPts val="2000"/>
              <a:buNone/>
              <a:defRPr>
                <a:solidFill>
                  <a:srgbClr val="888888"/>
                </a:solidFill>
              </a:defRPr>
            </a:lvl9pPr>
          </a:lstStyle>
          <a:p>
            <a:endParaRPr/>
          </a:p>
        </p:txBody>
      </p:sp>
      <p:sp>
        <p:nvSpPr>
          <p:cNvPr id="25" name="Google Shape;25;p4"/>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26" name="Google Shape;26;p4"/>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27" name="Google Shape;27;p4"/>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8"/>
        <p:cNvGrpSpPr/>
        <p:nvPr/>
      </p:nvGrpSpPr>
      <p:grpSpPr>
        <a:xfrm>
          <a:off x="0" y="0"/>
          <a:ext cx="0" cy="0"/>
          <a:chOff x="0" y="0"/>
          <a:chExt cx="0" cy="0"/>
        </a:xfrm>
      </p:grpSpPr>
      <p:sp>
        <p:nvSpPr>
          <p:cNvPr id="29" name="Google Shape;29;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0" name="Google Shape;30;p5"/>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31" name="Google Shape;31;p5"/>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32" name="Google Shape;32;p5"/>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33" name="Google Shape;33;p5"/>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4"/>
        <p:cNvGrpSpPr/>
        <p:nvPr/>
      </p:nvGrpSpPr>
      <p:grpSpPr>
        <a:xfrm>
          <a:off x="0" y="0"/>
          <a:ext cx="0" cy="0"/>
          <a:chOff x="0" y="0"/>
          <a:chExt cx="0" cy="0"/>
        </a:xfrm>
      </p:grpSpPr>
      <p:sp>
        <p:nvSpPr>
          <p:cNvPr id="35" name="Google Shape;35;p6"/>
          <p:cNvSpPr txBox="1">
            <a:spLocks noGrp="1"/>
          </p:cNvSpPr>
          <p:nvPr>
            <p:ph type="title"/>
          </p:nvPr>
        </p:nvSpPr>
        <p:spPr>
          <a:xfrm>
            <a:off x="722313" y="4406900"/>
            <a:ext cx="7772400" cy="1362000"/>
          </a:xfrm>
          <a:prstGeom prst="rect">
            <a:avLst/>
          </a:prstGeom>
          <a:noFill/>
          <a:ln>
            <a:noFill/>
          </a:ln>
        </p:spPr>
        <p:txBody>
          <a:bodyPr spcFirstLastPara="1" wrap="square" lIns="91425" tIns="45700" rIns="91425" bIns="45700" anchor="t" anchorCtr="0">
            <a:noAutofit/>
          </a:bodyPr>
          <a:lstStyle>
            <a:lvl1pPr lvl="0" algn="l" rtl="0">
              <a:spcBef>
                <a:spcPts val="0"/>
              </a:spcBef>
              <a:spcAft>
                <a:spcPts val="0"/>
              </a:spcAft>
              <a:buClr>
                <a:schemeClr val="dk1"/>
              </a:buClr>
              <a:buSzPts val="4000"/>
              <a:buFont typeface="Calibri"/>
              <a:buNone/>
              <a:defRPr sz="4000" b="1" cap="none"/>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6" name="Google Shape;36;p6"/>
          <p:cNvSpPr txBox="1">
            <a:spLocks noGrp="1"/>
          </p:cNvSpPr>
          <p:nvPr>
            <p:ph type="body" idx="1"/>
          </p:nvPr>
        </p:nvSpPr>
        <p:spPr>
          <a:xfrm>
            <a:off x="722313" y="2906713"/>
            <a:ext cx="7772400" cy="1500300"/>
          </a:xfrm>
          <a:prstGeom prst="rect">
            <a:avLst/>
          </a:prstGeom>
          <a:noFill/>
          <a:ln>
            <a:noFill/>
          </a:ln>
        </p:spPr>
        <p:txBody>
          <a:bodyPr spcFirstLastPara="1" wrap="square" lIns="91425" tIns="45700" rIns="91425" bIns="45700" anchor="b" anchorCtr="0">
            <a:noAutofit/>
          </a:bodyPr>
          <a:lstStyle>
            <a:lvl1pPr marL="457200" lvl="0" indent="-228600" algn="l" rtl="0">
              <a:spcBef>
                <a:spcPts val="400"/>
              </a:spcBef>
              <a:spcAft>
                <a:spcPts val="0"/>
              </a:spcAft>
              <a:buClr>
                <a:srgbClr val="888888"/>
              </a:buClr>
              <a:buSzPts val="2000"/>
              <a:buNone/>
              <a:defRPr sz="2000">
                <a:solidFill>
                  <a:srgbClr val="888888"/>
                </a:solidFill>
              </a:defRPr>
            </a:lvl1pPr>
            <a:lvl2pPr marL="914400" lvl="1" indent="-228600" algn="l" rtl="0">
              <a:spcBef>
                <a:spcPts val="360"/>
              </a:spcBef>
              <a:spcAft>
                <a:spcPts val="0"/>
              </a:spcAft>
              <a:buClr>
                <a:srgbClr val="888888"/>
              </a:buClr>
              <a:buSzPts val="1800"/>
              <a:buNone/>
              <a:defRPr sz="1800">
                <a:solidFill>
                  <a:srgbClr val="888888"/>
                </a:solidFill>
              </a:defRPr>
            </a:lvl2pPr>
            <a:lvl3pPr marL="1371600" lvl="2" indent="-228600" algn="l" rtl="0">
              <a:spcBef>
                <a:spcPts val="320"/>
              </a:spcBef>
              <a:spcAft>
                <a:spcPts val="0"/>
              </a:spcAft>
              <a:buClr>
                <a:srgbClr val="888888"/>
              </a:buClr>
              <a:buSzPts val="1600"/>
              <a:buNone/>
              <a:defRPr sz="1600">
                <a:solidFill>
                  <a:srgbClr val="888888"/>
                </a:solidFill>
              </a:defRPr>
            </a:lvl3pPr>
            <a:lvl4pPr marL="1828800" lvl="3" indent="-228600" algn="l" rtl="0">
              <a:spcBef>
                <a:spcPts val="280"/>
              </a:spcBef>
              <a:spcAft>
                <a:spcPts val="0"/>
              </a:spcAft>
              <a:buClr>
                <a:srgbClr val="888888"/>
              </a:buClr>
              <a:buSzPts val="1400"/>
              <a:buNone/>
              <a:defRPr sz="1400">
                <a:solidFill>
                  <a:srgbClr val="888888"/>
                </a:solidFill>
              </a:defRPr>
            </a:lvl4pPr>
            <a:lvl5pPr marL="2286000" lvl="4" indent="-228600" algn="l" rtl="0">
              <a:spcBef>
                <a:spcPts val="280"/>
              </a:spcBef>
              <a:spcAft>
                <a:spcPts val="0"/>
              </a:spcAft>
              <a:buClr>
                <a:srgbClr val="888888"/>
              </a:buClr>
              <a:buSzPts val="1400"/>
              <a:buNone/>
              <a:defRPr sz="1400">
                <a:solidFill>
                  <a:srgbClr val="888888"/>
                </a:solidFill>
              </a:defRPr>
            </a:lvl5pPr>
            <a:lvl6pPr marL="2743200" lvl="5" indent="-228600" algn="l" rtl="0">
              <a:spcBef>
                <a:spcPts val="280"/>
              </a:spcBef>
              <a:spcAft>
                <a:spcPts val="0"/>
              </a:spcAft>
              <a:buClr>
                <a:srgbClr val="888888"/>
              </a:buClr>
              <a:buSzPts val="1400"/>
              <a:buNone/>
              <a:defRPr sz="1400">
                <a:solidFill>
                  <a:srgbClr val="888888"/>
                </a:solidFill>
              </a:defRPr>
            </a:lvl6pPr>
            <a:lvl7pPr marL="3200400" lvl="6" indent="-228600" algn="l" rtl="0">
              <a:spcBef>
                <a:spcPts val="280"/>
              </a:spcBef>
              <a:spcAft>
                <a:spcPts val="0"/>
              </a:spcAft>
              <a:buClr>
                <a:srgbClr val="888888"/>
              </a:buClr>
              <a:buSzPts val="1400"/>
              <a:buNone/>
              <a:defRPr sz="1400">
                <a:solidFill>
                  <a:srgbClr val="888888"/>
                </a:solidFill>
              </a:defRPr>
            </a:lvl7pPr>
            <a:lvl8pPr marL="3657600" lvl="7" indent="-228600" algn="l" rtl="0">
              <a:spcBef>
                <a:spcPts val="280"/>
              </a:spcBef>
              <a:spcAft>
                <a:spcPts val="0"/>
              </a:spcAft>
              <a:buClr>
                <a:srgbClr val="888888"/>
              </a:buClr>
              <a:buSzPts val="1400"/>
              <a:buNone/>
              <a:defRPr sz="1400">
                <a:solidFill>
                  <a:srgbClr val="888888"/>
                </a:solidFill>
              </a:defRPr>
            </a:lvl8pPr>
            <a:lvl9pPr marL="4114800" lvl="8" indent="-228600" algn="l" rtl="0">
              <a:spcBef>
                <a:spcPts val="280"/>
              </a:spcBef>
              <a:spcAft>
                <a:spcPts val="0"/>
              </a:spcAft>
              <a:buClr>
                <a:srgbClr val="888888"/>
              </a:buClr>
              <a:buSzPts val="1400"/>
              <a:buNone/>
              <a:defRPr sz="1400">
                <a:solidFill>
                  <a:srgbClr val="888888"/>
                </a:solidFill>
              </a:defRPr>
            </a:lvl9pPr>
          </a:lstStyle>
          <a:p>
            <a:endParaRPr/>
          </a:p>
        </p:txBody>
      </p:sp>
      <p:sp>
        <p:nvSpPr>
          <p:cNvPr id="37" name="Google Shape;37;p6"/>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38" name="Google Shape;38;p6"/>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39" name="Google Shape;39;p6"/>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42" name="Google Shape;42;p7"/>
          <p:cNvSpPr txBox="1">
            <a:spLocks noGrp="1"/>
          </p:cNvSpPr>
          <p:nvPr>
            <p:ph type="body" idx="1"/>
          </p:nvPr>
        </p:nvSpPr>
        <p:spPr>
          <a:xfrm>
            <a:off x="457200" y="1600200"/>
            <a:ext cx="4038600" cy="4526100"/>
          </a:xfrm>
          <a:prstGeom prst="rect">
            <a:avLst/>
          </a:prstGeom>
          <a:noFill/>
          <a:ln>
            <a:noFill/>
          </a:ln>
        </p:spPr>
        <p:txBody>
          <a:bodyPr spcFirstLastPara="1" wrap="square" lIns="91425" tIns="45700" rIns="91425" bIns="45700" anchor="t" anchorCtr="0">
            <a:noAutofit/>
          </a:bodyPr>
          <a:lstStyle>
            <a:lvl1pPr marL="457200" lvl="0" indent="-406400" algn="l" rtl="0">
              <a:spcBef>
                <a:spcPts val="560"/>
              </a:spcBef>
              <a:spcAft>
                <a:spcPts val="0"/>
              </a:spcAft>
              <a:buClr>
                <a:schemeClr val="dk1"/>
              </a:buClr>
              <a:buSzPts val="2800"/>
              <a:buChar char="•"/>
              <a:defRPr sz="2800"/>
            </a:lvl1pPr>
            <a:lvl2pPr marL="914400" lvl="1" indent="-381000" algn="l" rtl="0">
              <a:spcBef>
                <a:spcPts val="480"/>
              </a:spcBef>
              <a:spcAft>
                <a:spcPts val="0"/>
              </a:spcAft>
              <a:buClr>
                <a:schemeClr val="dk1"/>
              </a:buClr>
              <a:buSzPts val="2400"/>
              <a:buChar char="–"/>
              <a:defRPr sz="2400"/>
            </a:lvl2pPr>
            <a:lvl3pPr marL="1371600" lvl="2" indent="-355600" algn="l" rtl="0">
              <a:spcBef>
                <a:spcPts val="400"/>
              </a:spcBef>
              <a:spcAft>
                <a:spcPts val="0"/>
              </a:spcAft>
              <a:buClr>
                <a:schemeClr val="dk1"/>
              </a:buClr>
              <a:buSzPts val="2000"/>
              <a:buChar char="•"/>
              <a:defRPr sz="2000"/>
            </a:lvl3pPr>
            <a:lvl4pPr marL="1828800" lvl="3" indent="-342900" algn="l" rtl="0">
              <a:spcBef>
                <a:spcPts val="360"/>
              </a:spcBef>
              <a:spcAft>
                <a:spcPts val="0"/>
              </a:spcAft>
              <a:buClr>
                <a:schemeClr val="dk1"/>
              </a:buClr>
              <a:buSzPts val="1800"/>
              <a:buChar char="–"/>
              <a:defRPr sz="1800"/>
            </a:lvl4pPr>
            <a:lvl5pPr marL="2286000" lvl="4" indent="-342900" algn="l" rtl="0">
              <a:spcBef>
                <a:spcPts val="360"/>
              </a:spcBef>
              <a:spcAft>
                <a:spcPts val="0"/>
              </a:spcAft>
              <a:buClr>
                <a:schemeClr val="dk1"/>
              </a:buClr>
              <a:buSzPts val="1800"/>
              <a:buChar char="»"/>
              <a:defRPr sz="1800"/>
            </a:lvl5pPr>
            <a:lvl6pPr marL="2743200" lvl="5" indent="-342900" algn="l" rtl="0">
              <a:spcBef>
                <a:spcPts val="360"/>
              </a:spcBef>
              <a:spcAft>
                <a:spcPts val="0"/>
              </a:spcAft>
              <a:buClr>
                <a:schemeClr val="dk1"/>
              </a:buClr>
              <a:buSzPts val="1800"/>
              <a:buChar char="•"/>
              <a:defRPr sz="1800"/>
            </a:lvl6pPr>
            <a:lvl7pPr marL="3200400" lvl="6" indent="-342900" algn="l" rtl="0">
              <a:spcBef>
                <a:spcPts val="360"/>
              </a:spcBef>
              <a:spcAft>
                <a:spcPts val="0"/>
              </a:spcAft>
              <a:buClr>
                <a:schemeClr val="dk1"/>
              </a:buClr>
              <a:buSzPts val="1800"/>
              <a:buChar char="•"/>
              <a:defRPr sz="1800"/>
            </a:lvl7pPr>
            <a:lvl8pPr marL="3657600" lvl="7" indent="-342900" algn="l" rtl="0">
              <a:spcBef>
                <a:spcPts val="360"/>
              </a:spcBef>
              <a:spcAft>
                <a:spcPts val="0"/>
              </a:spcAft>
              <a:buClr>
                <a:schemeClr val="dk1"/>
              </a:buClr>
              <a:buSzPts val="1800"/>
              <a:buChar char="•"/>
              <a:defRPr sz="1800"/>
            </a:lvl8pPr>
            <a:lvl9pPr marL="4114800" lvl="8" indent="-342900" algn="l" rtl="0">
              <a:spcBef>
                <a:spcPts val="360"/>
              </a:spcBef>
              <a:spcAft>
                <a:spcPts val="0"/>
              </a:spcAft>
              <a:buClr>
                <a:schemeClr val="dk1"/>
              </a:buClr>
              <a:buSzPts val="1800"/>
              <a:buChar char="•"/>
              <a:defRPr sz="1800"/>
            </a:lvl9pPr>
          </a:lstStyle>
          <a:p>
            <a:endParaRPr/>
          </a:p>
        </p:txBody>
      </p:sp>
      <p:sp>
        <p:nvSpPr>
          <p:cNvPr id="43" name="Google Shape;43;p7"/>
          <p:cNvSpPr txBox="1">
            <a:spLocks noGrp="1"/>
          </p:cNvSpPr>
          <p:nvPr>
            <p:ph type="body" idx="2"/>
          </p:nvPr>
        </p:nvSpPr>
        <p:spPr>
          <a:xfrm>
            <a:off x="4648200" y="1600200"/>
            <a:ext cx="4038600" cy="4526100"/>
          </a:xfrm>
          <a:prstGeom prst="rect">
            <a:avLst/>
          </a:prstGeom>
          <a:noFill/>
          <a:ln>
            <a:noFill/>
          </a:ln>
        </p:spPr>
        <p:txBody>
          <a:bodyPr spcFirstLastPara="1" wrap="square" lIns="91425" tIns="45700" rIns="91425" bIns="45700" anchor="t" anchorCtr="0">
            <a:noAutofit/>
          </a:bodyPr>
          <a:lstStyle>
            <a:lvl1pPr marL="457200" lvl="0" indent="-406400" algn="l" rtl="0">
              <a:spcBef>
                <a:spcPts val="560"/>
              </a:spcBef>
              <a:spcAft>
                <a:spcPts val="0"/>
              </a:spcAft>
              <a:buClr>
                <a:schemeClr val="dk1"/>
              </a:buClr>
              <a:buSzPts val="2800"/>
              <a:buChar char="•"/>
              <a:defRPr sz="2800"/>
            </a:lvl1pPr>
            <a:lvl2pPr marL="914400" lvl="1" indent="-381000" algn="l" rtl="0">
              <a:spcBef>
                <a:spcPts val="480"/>
              </a:spcBef>
              <a:spcAft>
                <a:spcPts val="0"/>
              </a:spcAft>
              <a:buClr>
                <a:schemeClr val="dk1"/>
              </a:buClr>
              <a:buSzPts val="2400"/>
              <a:buChar char="–"/>
              <a:defRPr sz="2400"/>
            </a:lvl2pPr>
            <a:lvl3pPr marL="1371600" lvl="2" indent="-355600" algn="l" rtl="0">
              <a:spcBef>
                <a:spcPts val="400"/>
              </a:spcBef>
              <a:spcAft>
                <a:spcPts val="0"/>
              </a:spcAft>
              <a:buClr>
                <a:schemeClr val="dk1"/>
              </a:buClr>
              <a:buSzPts val="2000"/>
              <a:buChar char="•"/>
              <a:defRPr sz="2000"/>
            </a:lvl3pPr>
            <a:lvl4pPr marL="1828800" lvl="3" indent="-342900" algn="l" rtl="0">
              <a:spcBef>
                <a:spcPts val="360"/>
              </a:spcBef>
              <a:spcAft>
                <a:spcPts val="0"/>
              </a:spcAft>
              <a:buClr>
                <a:schemeClr val="dk1"/>
              </a:buClr>
              <a:buSzPts val="1800"/>
              <a:buChar char="–"/>
              <a:defRPr sz="1800"/>
            </a:lvl4pPr>
            <a:lvl5pPr marL="2286000" lvl="4" indent="-342900" algn="l" rtl="0">
              <a:spcBef>
                <a:spcPts val="360"/>
              </a:spcBef>
              <a:spcAft>
                <a:spcPts val="0"/>
              </a:spcAft>
              <a:buClr>
                <a:schemeClr val="dk1"/>
              </a:buClr>
              <a:buSzPts val="1800"/>
              <a:buChar char="»"/>
              <a:defRPr sz="1800"/>
            </a:lvl5pPr>
            <a:lvl6pPr marL="2743200" lvl="5" indent="-342900" algn="l" rtl="0">
              <a:spcBef>
                <a:spcPts val="360"/>
              </a:spcBef>
              <a:spcAft>
                <a:spcPts val="0"/>
              </a:spcAft>
              <a:buClr>
                <a:schemeClr val="dk1"/>
              </a:buClr>
              <a:buSzPts val="1800"/>
              <a:buChar char="•"/>
              <a:defRPr sz="1800"/>
            </a:lvl6pPr>
            <a:lvl7pPr marL="3200400" lvl="6" indent="-342900" algn="l" rtl="0">
              <a:spcBef>
                <a:spcPts val="360"/>
              </a:spcBef>
              <a:spcAft>
                <a:spcPts val="0"/>
              </a:spcAft>
              <a:buClr>
                <a:schemeClr val="dk1"/>
              </a:buClr>
              <a:buSzPts val="1800"/>
              <a:buChar char="•"/>
              <a:defRPr sz="1800"/>
            </a:lvl7pPr>
            <a:lvl8pPr marL="3657600" lvl="7" indent="-342900" algn="l" rtl="0">
              <a:spcBef>
                <a:spcPts val="360"/>
              </a:spcBef>
              <a:spcAft>
                <a:spcPts val="0"/>
              </a:spcAft>
              <a:buClr>
                <a:schemeClr val="dk1"/>
              </a:buClr>
              <a:buSzPts val="1800"/>
              <a:buChar char="•"/>
              <a:defRPr sz="1800"/>
            </a:lvl8pPr>
            <a:lvl9pPr marL="4114800" lvl="8" indent="-342900" algn="l" rtl="0">
              <a:spcBef>
                <a:spcPts val="360"/>
              </a:spcBef>
              <a:spcAft>
                <a:spcPts val="0"/>
              </a:spcAft>
              <a:buClr>
                <a:schemeClr val="dk1"/>
              </a:buClr>
              <a:buSzPts val="1800"/>
              <a:buChar char="•"/>
              <a:defRPr sz="1800"/>
            </a:lvl9pPr>
          </a:lstStyle>
          <a:p>
            <a:endParaRPr/>
          </a:p>
        </p:txBody>
      </p:sp>
      <p:sp>
        <p:nvSpPr>
          <p:cNvPr id="44" name="Google Shape;44;p7"/>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45" name="Google Shape;45;p7"/>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46" name="Google Shape;46;p7"/>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7"/>
        <p:cNvGrpSpPr/>
        <p:nvPr/>
      </p:nvGrpSpPr>
      <p:grpSpPr>
        <a:xfrm>
          <a:off x="0" y="0"/>
          <a:ext cx="0" cy="0"/>
          <a:chOff x="0" y="0"/>
          <a:chExt cx="0" cy="0"/>
        </a:xfrm>
      </p:grpSpPr>
      <p:sp>
        <p:nvSpPr>
          <p:cNvPr id="48" name="Google Shape;48;p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Clr>
                <a:schemeClr val="dk1"/>
              </a:buClr>
              <a:buSzPts val="44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49" name="Google Shape;49;p8"/>
          <p:cNvSpPr txBox="1">
            <a:spLocks noGrp="1"/>
          </p:cNvSpPr>
          <p:nvPr>
            <p:ph type="body" idx="1"/>
          </p:nvPr>
        </p:nvSpPr>
        <p:spPr>
          <a:xfrm>
            <a:off x="457200" y="1535113"/>
            <a:ext cx="4040100" cy="639900"/>
          </a:xfrm>
          <a:prstGeom prst="rect">
            <a:avLst/>
          </a:prstGeom>
          <a:noFill/>
          <a:ln>
            <a:noFill/>
          </a:ln>
        </p:spPr>
        <p:txBody>
          <a:bodyPr spcFirstLastPara="1" wrap="square" lIns="91425" tIns="45700" rIns="91425" bIns="45700" anchor="b" anchorCtr="0">
            <a:noAutofit/>
          </a:bodyPr>
          <a:lstStyle>
            <a:lvl1pPr marL="457200" lvl="0" indent="-228600" algn="l" rtl="0">
              <a:spcBef>
                <a:spcPts val="480"/>
              </a:spcBef>
              <a:spcAft>
                <a:spcPts val="0"/>
              </a:spcAft>
              <a:buClr>
                <a:schemeClr val="dk1"/>
              </a:buClr>
              <a:buSzPts val="2400"/>
              <a:buNone/>
              <a:defRPr sz="2400" b="1"/>
            </a:lvl1pPr>
            <a:lvl2pPr marL="914400" lvl="1" indent="-228600" algn="l" rtl="0">
              <a:spcBef>
                <a:spcPts val="400"/>
              </a:spcBef>
              <a:spcAft>
                <a:spcPts val="0"/>
              </a:spcAft>
              <a:buClr>
                <a:schemeClr val="dk1"/>
              </a:buClr>
              <a:buSzPts val="2000"/>
              <a:buNone/>
              <a:defRPr sz="2000" b="1"/>
            </a:lvl2pPr>
            <a:lvl3pPr marL="1371600" lvl="2" indent="-228600" algn="l" rtl="0">
              <a:spcBef>
                <a:spcPts val="360"/>
              </a:spcBef>
              <a:spcAft>
                <a:spcPts val="0"/>
              </a:spcAft>
              <a:buClr>
                <a:schemeClr val="dk1"/>
              </a:buClr>
              <a:buSzPts val="1800"/>
              <a:buNone/>
              <a:defRPr sz="1800" b="1"/>
            </a:lvl3pPr>
            <a:lvl4pPr marL="1828800" lvl="3" indent="-228600" algn="l" rtl="0">
              <a:spcBef>
                <a:spcPts val="320"/>
              </a:spcBef>
              <a:spcAft>
                <a:spcPts val="0"/>
              </a:spcAft>
              <a:buClr>
                <a:schemeClr val="dk1"/>
              </a:buClr>
              <a:buSzPts val="1600"/>
              <a:buNone/>
              <a:defRPr sz="1600" b="1"/>
            </a:lvl4pPr>
            <a:lvl5pPr marL="2286000" lvl="4" indent="-228600" algn="l" rtl="0">
              <a:spcBef>
                <a:spcPts val="320"/>
              </a:spcBef>
              <a:spcAft>
                <a:spcPts val="0"/>
              </a:spcAft>
              <a:buClr>
                <a:schemeClr val="dk1"/>
              </a:buClr>
              <a:buSzPts val="1600"/>
              <a:buNone/>
              <a:defRPr sz="1600" b="1"/>
            </a:lvl5pPr>
            <a:lvl6pPr marL="2743200" lvl="5" indent="-228600" algn="l" rtl="0">
              <a:spcBef>
                <a:spcPts val="320"/>
              </a:spcBef>
              <a:spcAft>
                <a:spcPts val="0"/>
              </a:spcAft>
              <a:buClr>
                <a:schemeClr val="dk1"/>
              </a:buClr>
              <a:buSzPts val="1600"/>
              <a:buNone/>
              <a:defRPr sz="1600" b="1"/>
            </a:lvl6pPr>
            <a:lvl7pPr marL="3200400" lvl="6" indent="-228600" algn="l" rtl="0">
              <a:spcBef>
                <a:spcPts val="320"/>
              </a:spcBef>
              <a:spcAft>
                <a:spcPts val="0"/>
              </a:spcAft>
              <a:buClr>
                <a:schemeClr val="dk1"/>
              </a:buClr>
              <a:buSzPts val="1600"/>
              <a:buNone/>
              <a:defRPr sz="1600" b="1"/>
            </a:lvl7pPr>
            <a:lvl8pPr marL="3657600" lvl="7" indent="-228600" algn="l" rtl="0">
              <a:spcBef>
                <a:spcPts val="320"/>
              </a:spcBef>
              <a:spcAft>
                <a:spcPts val="0"/>
              </a:spcAft>
              <a:buClr>
                <a:schemeClr val="dk1"/>
              </a:buClr>
              <a:buSzPts val="1600"/>
              <a:buNone/>
              <a:defRPr sz="1600" b="1"/>
            </a:lvl8pPr>
            <a:lvl9pPr marL="4114800" lvl="8" indent="-228600" algn="l" rtl="0">
              <a:spcBef>
                <a:spcPts val="320"/>
              </a:spcBef>
              <a:spcAft>
                <a:spcPts val="0"/>
              </a:spcAft>
              <a:buClr>
                <a:schemeClr val="dk1"/>
              </a:buClr>
              <a:buSzPts val="1600"/>
              <a:buNone/>
              <a:defRPr sz="1600" b="1"/>
            </a:lvl9pPr>
          </a:lstStyle>
          <a:p>
            <a:endParaRPr/>
          </a:p>
        </p:txBody>
      </p:sp>
      <p:sp>
        <p:nvSpPr>
          <p:cNvPr id="50" name="Google Shape;50;p8"/>
          <p:cNvSpPr txBox="1">
            <a:spLocks noGrp="1"/>
          </p:cNvSpPr>
          <p:nvPr>
            <p:ph type="body" idx="2"/>
          </p:nvPr>
        </p:nvSpPr>
        <p:spPr>
          <a:xfrm>
            <a:off x="457200" y="2174875"/>
            <a:ext cx="4040100" cy="3951300"/>
          </a:xfrm>
          <a:prstGeom prst="rect">
            <a:avLst/>
          </a:prstGeom>
          <a:noFill/>
          <a:ln>
            <a:noFill/>
          </a:ln>
        </p:spPr>
        <p:txBody>
          <a:bodyPr spcFirstLastPara="1" wrap="square" lIns="91425" tIns="45700" rIns="91425" bIns="45700" anchor="t" anchorCtr="0">
            <a:noAutofit/>
          </a:bodyPr>
          <a:lstStyle>
            <a:lvl1pPr marL="457200" lvl="0" indent="-381000" algn="l" rtl="0">
              <a:spcBef>
                <a:spcPts val="480"/>
              </a:spcBef>
              <a:spcAft>
                <a:spcPts val="0"/>
              </a:spcAft>
              <a:buClr>
                <a:schemeClr val="dk1"/>
              </a:buClr>
              <a:buSzPts val="2400"/>
              <a:buChar char="•"/>
              <a:defRPr sz="2400"/>
            </a:lvl1pPr>
            <a:lvl2pPr marL="914400" lvl="1" indent="-355600" algn="l" rtl="0">
              <a:spcBef>
                <a:spcPts val="400"/>
              </a:spcBef>
              <a:spcAft>
                <a:spcPts val="0"/>
              </a:spcAft>
              <a:buClr>
                <a:schemeClr val="dk1"/>
              </a:buClr>
              <a:buSzPts val="2000"/>
              <a:buChar char="–"/>
              <a:defRPr sz="2000"/>
            </a:lvl2pPr>
            <a:lvl3pPr marL="1371600" lvl="2" indent="-342900" algn="l" rtl="0">
              <a:spcBef>
                <a:spcPts val="360"/>
              </a:spcBef>
              <a:spcAft>
                <a:spcPts val="0"/>
              </a:spcAft>
              <a:buClr>
                <a:schemeClr val="dk1"/>
              </a:buClr>
              <a:buSzPts val="1800"/>
              <a:buChar char="•"/>
              <a:defRPr sz="1800"/>
            </a:lvl3pPr>
            <a:lvl4pPr marL="1828800" lvl="3" indent="-330200" algn="l" rtl="0">
              <a:spcBef>
                <a:spcPts val="320"/>
              </a:spcBef>
              <a:spcAft>
                <a:spcPts val="0"/>
              </a:spcAft>
              <a:buClr>
                <a:schemeClr val="dk1"/>
              </a:buClr>
              <a:buSzPts val="1600"/>
              <a:buChar char="–"/>
              <a:defRPr sz="1600"/>
            </a:lvl4pPr>
            <a:lvl5pPr marL="2286000" lvl="4" indent="-330200" algn="l" rtl="0">
              <a:spcBef>
                <a:spcPts val="320"/>
              </a:spcBef>
              <a:spcAft>
                <a:spcPts val="0"/>
              </a:spcAft>
              <a:buClr>
                <a:schemeClr val="dk1"/>
              </a:buClr>
              <a:buSzPts val="1600"/>
              <a:buChar char="»"/>
              <a:defRPr sz="1600"/>
            </a:lvl5pPr>
            <a:lvl6pPr marL="2743200" lvl="5" indent="-330200" algn="l" rtl="0">
              <a:spcBef>
                <a:spcPts val="320"/>
              </a:spcBef>
              <a:spcAft>
                <a:spcPts val="0"/>
              </a:spcAft>
              <a:buClr>
                <a:schemeClr val="dk1"/>
              </a:buClr>
              <a:buSzPts val="1600"/>
              <a:buChar char="•"/>
              <a:defRPr sz="1600"/>
            </a:lvl6pPr>
            <a:lvl7pPr marL="3200400" lvl="6" indent="-330200" algn="l" rtl="0">
              <a:spcBef>
                <a:spcPts val="320"/>
              </a:spcBef>
              <a:spcAft>
                <a:spcPts val="0"/>
              </a:spcAft>
              <a:buClr>
                <a:schemeClr val="dk1"/>
              </a:buClr>
              <a:buSzPts val="1600"/>
              <a:buChar char="•"/>
              <a:defRPr sz="1600"/>
            </a:lvl7pPr>
            <a:lvl8pPr marL="3657600" lvl="7" indent="-330200" algn="l" rtl="0">
              <a:spcBef>
                <a:spcPts val="320"/>
              </a:spcBef>
              <a:spcAft>
                <a:spcPts val="0"/>
              </a:spcAft>
              <a:buClr>
                <a:schemeClr val="dk1"/>
              </a:buClr>
              <a:buSzPts val="1600"/>
              <a:buChar char="•"/>
              <a:defRPr sz="1600"/>
            </a:lvl8pPr>
            <a:lvl9pPr marL="4114800" lvl="8" indent="-330200" algn="l" rtl="0">
              <a:spcBef>
                <a:spcPts val="320"/>
              </a:spcBef>
              <a:spcAft>
                <a:spcPts val="0"/>
              </a:spcAft>
              <a:buClr>
                <a:schemeClr val="dk1"/>
              </a:buClr>
              <a:buSzPts val="1600"/>
              <a:buChar char="•"/>
              <a:defRPr sz="1600"/>
            </a:lvl9pPr>
          </a:lstStyle>
          <a:p>
            <a:endParaRPr/>
          </a:p>
        </p:txBody>
      </p:sp>
      <p:sp>
        <p:nvSpPr>
          <p:cNvPr id="51" name="Google Shape;51;p8"/>
          <p:cNvSpPr txBox="1">
            <a:spLocks noGrp="1"/>
          </p:cNvSpPr>
          <p:nvPr>
            <p:ph type="body" idx="3"/>
          </p:nvPr>
        </p:nvSpPr>
        <p:spPr>
          <a:xfrm>
            <a:off x="4645025" y="1535113"/>
            <a:ext cx="4041900" cy="639900"/>
          </a:xfrm>
          <a:prstGeom prst="rect">
            <a:avLst/>
          </a:prstGeom>
          <a:noFill/>
          <a:ln>
            <a:noFill/>
          </a:ln>
        </p:spPr>
        <p:txBody>
          <a:bodyPr spcFirstLastPara="1" wrap="square" lIns="91425" tIns="45700" rIns="91425" bIns="45700" anchor="b" anchorCtr="0">
            <a:noAutofit/>
          </a:bodyPr>
          <a:lstStyle>
            <a:lvl1pPr marL="457200" lvl="0" indent="-228600" algn="l" rtl="0">
              <a:spcBef>
                <a:spcPts val="480"/>
              </a:spcBef>
              <a:spcAft>
                <a:spcPts val="0"/>
              </a:spcAft>
              <a:buClr>
                <a:schemeClr val="dk1"/>
              </a:buClr>
              <a:buSzPts val="2400"/>
              <a:buNone/>
              <a:defRPr sz="2400" b="1"/>
            </a:lvl1pPr>
            <a:lvl2pPr marL="914400" lvl="1" indent="-228600" algn="l" rtl="0">
              <a:spcBef>
                <a:spcPts val="400"/>
              </a:spcBef>
              <a:spcAft>
                <a:spcPts val="0"/>
              </a:spcAft>
              <a:buClr>
                <a:schemeClr val="dk1"/>
              </a:buClr>
              <a:buSzPts val="2000"/>
              <a:buNone/>
              <a:defRPr sz="2000" b="1"/>
            </a:lvl2pPr>
            <a:lvl3pPr marL="1371600" lvl="2" indent="-228600" algn="l" rtl="0">
              <a:spcBef>
                <a:spcPts val="360"/>
              </a:spcBef>
              <a:spcAft>
                <a:spcPts val="0"/>
              </a:spcAft>
              <a:buClr>
                <a:schemeClr val="dk1"/>
              </a:buClr>
              <a:buSzPts val="1800"/>
              <a:buNone/>
              <a:defRPr sz="1800" b="1"/>
            </a:lvl3pPr>
            <a:lvl4pPr marL="1828800" lvl="3" indent="-228600" algn="l" rtl="0">
              <a:spcBef>
                <a:spcPts val="320"/>
              </a:spcBef>
              <a:spcAft>
                <a:spcPts val="0"/>
              </a:spcAft>
              <a:buClr>
                <a:schemeClr val="dk1"/>
              </a:buClr>
              <a:buSzPts val="1600"/>
              <a:buNone/>
              <a:defRPr sz="1600" b="1"/>
            </a:lvl4pPr>
            <a:lvl5pPr marL="2286000" lvl="4" indent="-228600" algn="l" rtl="0">
              <a:spcBef>
                <a:spcPts val="320"/>
              </a:spcBef>
              <a:spcAft>
                <a:spcPts val="0"/>
              </a:spcAft>
              <a:buClr>
                <a:schemeClr val="dk1"/>
              </a:buClr>
              <a:buSzPts val="1600"/>
              <a:buNone/>
              <a:defRPr sz="1600" b="1"/>
            </a:lvl5pPr>
            <a:lvl6pPr marL="2743200" lvl="5" indent="-228600" algn="l" rtl="0">
              <a:spcBef>
                <a:spcPts val="320"/>
              </a:spcBef>
              <a:spcAft>
                <a:spcPts val="0"/>
              </a:spcAft>
              <a:buClr>
                <a:schemeClr val="dk1"/>
              </a:buClr>
              <a:buSzPts val="1600"/>
              <a:buNone/>
              <a:defRPr sz="1600" b="1"/>
            </a:lvl6pPr>
            <a:lvl7pPr marL="3200400" lvl="6" indent="-228600" algn="l" rtl="0">
              <a:spcBef>
                <a:spcPts val="320"/>
              </a:spcBef>
              <a:spcAft>
                <a:spcPts val="0"/>
              </a:spcAft>
              <a:buClr>
                <a:schemeClr val="dk1"/>
              </a:buClr>
              <a:buSzPts val="1600"/>
              <a:buNone/>
              <a:defRPr sz="1600" b="1"/>
            </a:lvl7pPr>
            <a:lvl8pPr marL="3657600" lvl="7" indent="-228600" algn="l" rtl="0">
              <a:spcBef>
                <a:spcPts val="320"/>
              </a:spcBef>
              <a:spcAft>
                <a:spcPts val="0"/>
              </a:spcAft>
              <a:buClr>
                <a:schemeClr val="dk1"/>
              </a:buClr>
              <a:buSzPts val="1600"/>
              <a:buNone/>
              <a:defRPr sz="1600" b="1"/>
            </a:lvl8pPr>
            <a:lvl9pPr marL="4114800" lvl="8" indent="-228600" algn="l" rtl="0">
              <a:spcBef>
                <a:spcPts val="320"/>
              </a:spcBef>
              <a:spcAft>
                <a:spcPts val="0"/>
              </a:spcAft>
              <a:buClr>
                <a:schemeClr val="dk1"/>
              </a:buClr>
              <a:buSzPts val="1600"/>
              <a:buNone/>
              <a:defRPr sz="1600" b="1"/>
            </a:lvl9pPr>
          </a:lstStyle>
          <a:p>
            <a:endParaRPr/>
          </a:p>
        </p:txBody>
      </p:sp>
      <p:sp>
        <p:nvSpPr>
          <p:cNvPr id="52" name="Google Shape;52;p8"/>
          <p:cNvSpPr txBox="1">
            <a:spLocks noGrp="1"/>
          </p:cNvSpPr>
          <p:nvPr>
            <p:ph type="body" idx="4"/>
          </p:nvPr>
        </p:nvSpPr>
        <p:spPr>
          <a:xfrm>
            <a:off x="4645025" y="2174875"/>
            <a:ext cx="4041900" cy="3951300"/>
          </a:xfrm>
          <a:prstGeom prst="rect">
            <a:avLst/>
          </a:prstGeom>
          <a:noFill/>
          <a:ln>
            <a:noFill/>
          </a:ln>
        </p:spPr>
        <p:txBody>
          <a:bodyPr spcFirstLastPara="1" wrap="square" lIns="91425" tIns="45700" rIns="91425" bIns="45700" anchor="t" anchorCtr="0">
            <a:noAutofit/>
          </a:bodyPr>
          <a:lstStyle>
            <a:lvl1pPr marL="457200" lvl="0" indent="-381000" algn="l" rtl="0">
              <a:spcBef>
                <a:spcPts val="480"/>
              </a:spcBef>
              <a:spcAft>
                <a:spcPts val="0"/>
              </a:spcAft>
              <a:buClr>
                <a:schemeClr val="dk1"/>
              </a:buClr>
              <a:buSzPts val="2400"/>
              <a:buChar char="•"/>
              <a:defRPr sz="2400"/>
            </a:lvl1pPr>
            <a:lvl2pPr marL="914400" lvl="1" indent="-355600" algn="l" rtl="0">
              <a:spcBef>
                <a:spcPts val="400"/>
              </a:spcBef>
              <a:spcAft>
                <a:spcPts val="0"/>
              </a:spcAft>
              <a:buClr>
                <a:schemeClr val="dk1"/>
              </a:buClr>
              <a:buSzPts val="2000"/>
              <a:buChar char="–"/>
              <a:defRPr sz="2000"/>
            </a:lvl2pPr>
            <a:lvl3pPr marL="1371600" lvl="2" indent="-342900" algn="l" rtl="0">
              <a:spcBef>
                <a:spcPts val="360"/>
              </a:spcBef>
              <a:spcAft>
                <a:spcPts val="0"/>
              </a:spcAft>
              <a:buClr>
                <a:schemeClr val="dk1"/>
              </a:buClr>
              <a:buSzPts val="1800"/>
              <a:buChar char="•"/>
              <a:defRPr sz="1800"/>
            </a:lvl3pPr>
            <a:lvl4pPr marL="1828800" lvl="3" indent="-330200" algn="l" rtl="0">
              <a:spcBef>
                <a:spcPts val="320"/>
              </a:spcBef>
              <a:spcAft>
                <a:spcPts val="0"/>
              </a:spcAft>
              <a:buClr>
                <a:schemeClr val="dk1"/>
              </a:buClr>
              <a:buSzPts val="1600"/>
              <a:buChar char="–"/>
              <a:defRPr sz="1600"/>
            </a:lvl4pPr>
            <a:lvl5pPr marL="2286000" lvl="4" indent="-330200" algn="l" rtl="0">
              <a:spcBef>
                <a:spcPts val="320"/>
              </a:spcBef>
              <a:spcAft>
                <a:spcPts val="0"/>
              </a:spcAft>
              <a:buClr>
                <a:schemeClr val="dk1"/>
              </a:buClr>
              <a:buSzPts val="1600"/>
              <a:buChar char="»"/>
              <a:defRPr sz="1600"/>
            </a:lvl5pPr>
            <a:lvl6pPr marL="2743200" lvl="5" indent="-330200" algn="l" rtl="0">
              <a:spcBef>
                <a:spcPts val="320"/>
              </a:spcBef>
              <a:spcAft>
                <a:spcPts val="0"/>
              </a:spcAft>
              <a:buClr>
                <a:schemeClr val="dk1"/>
              </a:buClr>
              <a:buSzPts val="1600"/>
              <a:buChar char="•"/>
              <a:defRPr sz="1600"/>
            </a:lvl6pPr>
            <a:lvl7pPr marL="3200400" lvl="6" indent="-330200" algn="l" rtl="0">
              <a:spcBef>
                <a:spcPts val="320"/>
              </a:spcBef>
              <a:spcAft>
                <a:spcPts val="0"/>
              </a:spcAft>
              <a:buClr>
                <a:schemeClr val="dk1"/>
              </a:buClr>
              <a:buSzPts val="1600"/>
              <a:buChar char="•"/>
              <a:defRPr sz="1600"/>
            </a:lvl7pPr>
            <a:lvl8pPr marL="3657600" lvl="7" indent="-330200" algn="l" rtl="0">
              <a:spcBef>
                <a:spcPts val="320"/>
              </a:spcBef>
              <a:spcAft>
                <a:spcPts val="0"/>
              </a:spcAft>
              <a:buClr>
                <a:schemeClr val="dk1"/>
              </a:buClr>
              <a:buSzPts val="1600"/>
              <a:buChar char="•"/>
              <a:defRPr sz="1600"/>
            </a:lvl8pPr>
            <a:lvl9pPr marL="4114800" lvl="8" indent="-330200" algn="l" rtl="0">
              <a:spcBef>
                <a:spcPts val="320"/>
              </a:spcBef>
              <a:spcAft>
                <a:spcPts val="0"/>
              </a:spcAft>
              <a:buClr>
                <a:schemeClr val="dk1"/>
              </a:buClr>
              <a:buSzPts val="1600"/>
              <a:buChar char="•"/>
              <a:defRPr sz="1600"/>
            </a:lvl9pPr>
          </a:lstStyle>
          <a:p>
            <a:endParaRPr/>
          </a:p>
        </p:txBody>
      </p:sp>
      <p:sp>
        <p:nvSpPr>
          <p:cNvPr id="53" name="Google Shape;53;p8"/>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54" name="Google Shape;54;p8"/>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55" name="Google Shape;55;p8"/>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6"/>
        <p:cNvGrpSpPr/>
        <p:nvPr/>
      </p:nvGrpSpPr>
      <p:grpSpPr>
        <a:xfrm>
          <a:off x="0" y="0"/>
          <a:ext cx="0" cy="0"/>
          <a:chOff x="0" y="0"/>
          <a:chExt cx="0" cy="0"/>
        </a:xfrm>
      </p:grpSpPr>
      <p:sp>
        <p:nvSpPr>
          <p:cNvPr id="57" name="Google Shape;57;p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8" name="Google Shape;58;p9"/>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457200" y="273050"/>
            <a:ext cx="3008400" cy="1161900"/>
          </a:xfrm>
          <a:prstGeom prst="rect">
            <a:avLst/>
          </a:prstGeom>
          <a:noFill/>
          <a:ln>
            <a:noFill/>
          </a:ln>
        </p:spPr>
        <p:txBody>
          <a:bodyPr spcFirstLastPara="1" wrap="square" lIns="91425" tIns="45700" rIns="91425" bIns="45700" anchor="b" anchorCtr="0">
            <a:noAutofit/>
          </a:bodyPr>
          <a:lstStyle>
            <a:lvl1pPr lvl="0" algn="l" rtl="0">
              <a:spcBef>
                <a:spcPts val="0"/>
              </a:spcBef>
              <a:spcAft>
                <a:spcPts val="0"/>
              </a:spcAft>
              <a:buClr>
                <a:schemeClr val="dk1"/>
              </a:buClr>
              <a:buSzPts val="2000"/>
              <a:buFont typeface="Calibri"/>
              <a:buNone/>
              <a:defRPr sz="2000" b="1"/>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3" name="Google Shape;63;p10"/>
          <p:cNvSpPr txBox="1">
            <a:spLocks noGrp="1"/>
          </p:cNvSpPr>
          <p:nvPr>
            <p:ph type="body" idx="1"/>
          </p:nvPr>
        </p:nvSpPr>
        <p:spPr>
          <a:xfrm>
            <a:off x="3575050" y="273050"/>
            <a:ext cx="5111700" cy="5853000"/>
          </a:xfrm>
          <a:prstGeom prst="rect">
            <a:avLst/>
          </a:prstGeom>
          <a:noFill/>
          <a:ln>
            <a:noFill/>
          </a:ln>
        </p:spPr>
        <p:txBody>
          <a:bodyPr spcFirstLastPara="1" wrap="square" lIns="91425" tIns="45700" rIns="91425" bIns="45700" anchor="t" anchorCtr="0">
            <a:noAutofit/>
          </a:bodyPr>
          <a:lstStyle>
            <a:lvl1pPr marL="457200" lvl="0" indent="-431800" algn="l" rtl="0">
              <a:spcBef>
                <a:spcPts val="640"/>
              </a:spcBef>
              <a:spcAft>
                <a:spcPts val="0"/>
              </a:spcAft>
              <a:buClr>
                <a:schemeClr val="dk1"/>
              </a:buClr>
              <a:buSzPts val="3200"/>
              <a:buChar char="•"/>
              <a:defRPr sz="3200"/>
            </a:lvl1pPr>
            <a:lvl2pPr marL="914400" lvl="1" indent="-406400" algn="l" rtl="0">
              <a:spcBef>
                <a:spcPts val="560"/>
              </a:spcBef>
              <a:spcAft>
                <a:spcPts val="0"/>
              </a:spcAft>
              <a:buClr>
                <a:schemeClr val="dk1"/>
              </a:buClr>
              <a:buSzPts val="2800"/>
              <a:buChar char="–"/>
              <a:defRPr sz="2800"/>
            </a:lvl2pPr>
            <a:lvl3pPr marL="1371600" lvl="2" indent="-381000" algn="l" rtl="0">
              <a:spcBef>
                <a:spcPts val="480"/>
              </a:spcBef>
              <a:spcAft>
                <a:spcPts val="0"/>
              </a:spcAft>
              <a:buClr>
                <a:schemeClr val="dk1"/>
              </a:buClr>
              <a:buSzPts val="2400"/>
              <a:buChar char="•"/>
              <a:defRPr sz="2400"/>
            </a:lvl3pPr>
            <a:lvl4pPr marL="1828800" lvl="3" indent="-355600" algn="l" rtl="0">
              <a:spcBef>
                <a:spcPts val="400"/>
              </a:spcBef>
              <a:spcAft>
                <a:spcPts val="0"/>
              </a:spcAft>
              <a:buClr>
                <a:schemeClr val="dk1"/>
              </a:buClr>
              <a:buSzPts val="2000"/>
              <a:buChar char="–"/>
              <a:defRPr sz="2000"/>
            </a:lvl4pPr>
            <a:lvl5pPr marL="2286000" lvl="4" indent="-355600" algn="l" rtl="0">
              <a:spcBef>
                <a:spcPts val="400"/>
              </a:spcBef>
              <a:spcAft>
                <a:spcPts val="0"/>
              </a:spcAft>
              <a:buClr>
                <a:schemeClr val="dk1"/>
              </a:buClr>
              <a:buSzPts val="2000"/>
              <a:buChar char="»"/>
              <a:defRPr sz="2000"/>
            </a:lvl5pPr>
            <a:lvl6pPr marL="2743200" lvl="5" indent="-355600" algn="l" rtl="0">
              <a:spcBef>
                <a:spcPts val="400"/>
              </a:spcBef>
              <a:spcAft>
                <a:spcPts val="0"/>
              </a:spcAft>
              <a:buClr>
                <a:schemeClr val="dk1"/>
              </a:buClr>
              <a:buSzPts val="2000"/>
              <a:buChar char="•"/>
              <a:defRPr sz="2000"/>
            </a:lvl6pPr>
            <a:lvl7pPr marL="3200400" lvl="6" indent="-355600" algn="l" rtl="0">
              <a:spcBef>
                <a:spcPts val="400"/>
              </a:spcBef>
              <a:spcAft>
                <a:spcPts val="0"/>
              </a:spcAft>
              <a:buClr>
                <a:schemeClr val="dk1"/>
              </a:buClr>
              <a:buSzPts val="2000"/>
              <a:buChar char="•"/>
              <a:defRPr sz="2000"/>
            </a:lvl7pPr>
            <a:lvl8pPr marL="3657600" lvl="7" indent="-355600" algn="l" rtl="0">
              <a:spcBef>
                <a:spcPts val="400"/>
              </a:spcBef>
              <a:spcAft>
                <a:spcPts val="0"/>
              </a:spcAft>
              <a:buClr>
                <a:schemeClr val="dk1"/>
              </a:buClr>
              <a:buSzPts val="2000"/>
              <a:buChar char="•"/>
              <a:defRPr sz="2000"/>
            </a:lvl8pPr>
            <a:lvl9pPr marL="4114800" lvl="8" indent="-355600" algn="l" rtl="0">
              <a:spcBef>
                <a:spcPts val="400"/>
              </a:spcBef>
              <a:spcAft>
                <a:spcPts val="0"/>
              </a:spcAft>
              <a:buClr>
                <a:schemeClr val="dk1"/>
              </a:buClr>
              <a:buSzPts val="2000"/>
              <a:buChar char="•"/>
              <a:defRPr sz="2000"/>
            </a:lvl9pPr>
          </a:lstStyle>
          <a:p>
            <a:endParaRPr/>
          </a:p>
        </p:txBody>
      </p:sp>
      <p:sp>
        <p:nvSpPr>
          <p:cNvPr id="64" name="Google Shape;64;p10"/>
          <p:cNvSpPr txBox="1">
            <a:spLocks noGrp="1"/>
          </p:cNvSpPr>
          <p:nvPr>
            <p:ph type="body" idx="2"/>
          </p:nvPr>
        </p:nvSpPr>
        <p:spPr>
          <a:xfrm>
            <a:off x="457200" y="1435100"/>
            <a:ext cx="3008400" cy="4691100"/>
          </a:xfrm>
          <a:prstGeom prst="rect">
            <a:avLst/>
          </a:prstGeom>
          <a:noFill/>
          <a:ln>
            <a:noFill/>
          </a:ln>
        </p:spPr>
        <p:txBody>
          <a:bodyPr spcFirstLastPara="1" wrap="square" lIns="91425" tIns="45700" rIns="91425" bIns="45700" anchor="t" anchorCtr="0">
            <a:noAutofit/>
          </a:bodyPr>
          <a:lstStyle>
            <a:lvl1pPr marL="457200" lvl="0" indent="-228600" algn="l" rtl="0">
              <a:spcBef>
                <a:spcPts val="280"/>
              </a:spcBef>
              <a:spcAft>
                <a:spcPts val="0"/>
              </a:spcAft>
              <a:buClr>
                <a:schemeClr val="dk1"/>
              </a:buClr>
              <a:buSzPts val="1400"/>
              <a:buNone/>
              <a:defRPr sz="1400"/>
            </a:lvl1pPr>
            <a:lvl2pPr marL="914400" lvl="1" indent="-228600" algn="l" rtl="0">
              <a:spcBef>
                <a:spcPts val="240"/>
              </a:spcBef>
              <a:spcAft>
                <a:spcPts val="0"/>
              </a:spcAft>
              <a:buClr>
                <a:schemeClr val="dk1"/>
              </a:buClr>
              <a:buSzPts val="1200"/>
              <a:buNone/>
              <a:defRPr sz="1200"/>
            </a:lvl2pPr>
            <a:lvl3pPr marL="1371600" lvl="2" indent="-228600" algn="l" rtl="0">
              <a:spcBef>
                <a:spcPts val="200"/>
              </a:spcBef>
              <a:spcAft>
                <a:spcPts val="0"/>
              </a:spcAft>
              <a:buClr>
                <a:schemeClr val="dk1"/>
              </a:buClr>
              <a:buSzPts val="1000"/>
              <a:buNone/>
              <a:defRPr sz="1000"/>
            </a:lvl3pPr>
            <a:lvl4pPr marL="1828800" lvl="3" indent="-228600" algn="l" rtl="0">
              <a:spcBef>
                <a:spcPts val="180"/>
              </a:spcBef>
              <a:spcAft>
                <a:spcPts val="0"/>
              </a:spcAft>
              <a:buClr>
                <a:schemeClr val="dk1"/>
              </a:buClr>
              <a:buSzPts val="900"/>
              <a:buNone/>
              <a:defRPr sz="900"/>
            </a:lvl4pPr>
            <a:lvl5pPr marL="2286000" lvl="4" indent="-228600" algn="l" rtl="0">
              <a:spcBef>
                <a:spcPts val="180"/>
              </a:spcBef>
              <a:spcAft>
                <a:spcPts val="0"/>
              </a:spcAft>
              <a:buClr>
                <a:schemeClr val="dk1"/>
              </a:buClr>
              <a:buSzPts val="900"/>
              <a:buNone/>
              <a:defRPr sz="900"/>
            </a:lvl5pPr>
            <a:lvl6pPr marL="2743200" lvl="5" indent="-228600" algn="l" rtl="0">
              <a:spcBef>
                <a:spcPts val="180"/>
              </a:spcBef>
              <a:spcAft>
                <a:spcPts val="0"/>
              </a:spcAft>
              <a:buClr>
                <a:schemeClr val="dk1"/>
              </a:buClr>
              <a:buSzPts val="900"/>
              <a:buNone/>
              <a:defRPr sz="900"/>
            </a:lvl6pPr>
            <a:lvl7pPr marL="3200400" lvl="6" indent="-228600" algn="l" rtl="0">
              <a:spcBef>
                <a:spcPts val="180"/>
              </a:spcBef>
              <a:spcAft>
                <a:spcPts val="0"/>
              </a:spcAft>
              <a:buClr>
                <a:schemeClr val="dk1"/>
              </a:buClr>
              <a:buSzPts val="900"/>
              <a:buNone/>
              <a:defRPr sz="900"/>
            </a:lvl7pPr>
            <a:lvl8pPr marL="3657600" lvl="7" indent="-228600" algn="l" rtl="0">
              <a:spcBef>
                <a:spcPts val="180"/>
              </a:spcBef>
              <a:spcAft>
                <a:spcPts val="0"/>
              </a:spcAft>
              <a:buClr>
                <a:schemeClr val="dk1"/>
              </a:buClr>
              <a:buSzPts val="900"/>
              <a:buNone/>
              <a:defRPr sz="900"/>
            </a:lvl8pPr>
            <a:lvl9pPr marL="4114800" lvl="8" indent="-228600" algn="l" rtl="0">
              <a:spcBef>
                <a:spcPts val="180"/>
              </a:spcBef>
              <a:spcAft>
                <a:spcPts val="0"/>
              </a:spcAft>
              <a:buClr>
                <a:schemeClr val="dk1"/>
              </a:buClr>
              <a:buSzPts val="900"/>
              <a:buNone/>
              <a:defRPr sz="900"/>
            </a:lvl9pPr>
          </a:lstStyle>
          <a:p>
            <a:endParaRPr/>
          </a:p>
        </p:txBody>
      </p:sp>
      <p:sp>
        <p:nvSpPr>
          <p:cNvPr id="65" name="Google Shape;65;p10"/>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FE2F3"/>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p:cNvSpPr/>
          <p:nvPr/>
        </p:nvSpPr>
        <p:spPr>
          <a:xfrm>
            <a:off x="1" y="1"/>
            <a:ext cx="8963400" cy="79098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endParaRPr sz="4000">
              <a:solidFill>
                <a:schemeClr val="dk1"/>
              </a:solidFill>
              <a:latin typeface="Calibri"/>
              <a:ea typeface="Calibri"/>
              <a:cs typeface="Calibri"/>
              <a:sym typeface="Calibri"/>
            </a:endParaRPr>
          </a:p>
          <a:p>
            <a:pPr marL="0" marR="0" lvl="0" indent="0" algn="ctr" rtl="0">
              <a:spcBef>
                <a:spcPts val="0"/>
              </a:spcBef>
              <a:spcAft>
                <a:spcPts val="0"/>
              </a:spcAft>
              <a:buNone/>
            </a:pPr>
            <a:endParaRPr sz="4000">
              <a:solidFill>
                <a:schemeClr val="dk1"/>
              </a:solidFill>
              <a:latin typeface="Calibri"/>
              <a:ea typeface="Calibri"/>
              <a:cs typeface="Calibri"/>
              <a:sym typeface="Calibri"/>
            </a:endParaRPr>
          </a:p>
          <a:p>
            <a:pPr marL="0" marR="0" lvl="0" indent="0" algn="ctr" rtl="0">
              <a:spcBef>
                <a:spcPts val="0"/>
              </a:spcBef>
              <a:spcAft>
                <a:spcPts val="0"/>
              </a:spcAft>
              <a:buNone/>
            </a:pPr>
            <a:r>
              <a:rPr lang="en-US" sz="4400" b="1" i="0" u="none" strike="noStrike" cap="none">
                <a:solidFill>
                  <a:schemeClr val="dk1"/>
                </a:solidFill>
                <a:latin typeface="Calibri"/>
                <a:ea typeface="Calibri"/>
                <a:cs typeface="Calibri"/>
                <a:sym typeface="Calibri"/>
              </a:rPr>
              <a:t>Special Issue of </a:t>
            </a:r>
            <a:r>
              <a:rPr lang="en-US" sz="4400" b="1" i="1" u="sng">
                <a:solidFill>
                  <a:schemeClr val="dk1"/>
                </a:solidFill>
                <a:latin typeface="Calibri"/>
                <a:ea typeface="Calibri"/>
                <a:cs typeface="Calibri"/>
                <a:sym typeface="Calibri"/>
              </a:rPr>
              <a:t>Professing Education</a:t>
            </a:r>
            <a:endParaRPr sz="4400" b="1" i="1" u="sng">
              <a:solidFill>
                <a:schemeClr val="dk1"/>
              </a:solidFill>
              <a:latin typeface="Calibri"/>
              <a:ea typeface="Calibri"/>
              <a:cs typeface="Calibri"/>
              <a:sym typeface="Calibri"/>
            </a:endParaRPr>
          </a:p>
          <a:p>
            <a:pPr marL="0" lvl="0" indent="0" algn="ctr" rtl="0">
              <a:spcBef>
                <a:spcPts val="0"/>
              </a:spcBef>
              <a:spcAft>
                <a:spcPts val="0"/>
              </a:spcAft>
              <a:buNone/>
            </a:pPr>
            <a:r>
              <a:rPr lang="en-US" sz="4000" b="1">
                <a:solidFill>
                  <a:schemeClr val="dk1"/>
                </a:solidFill>
                <a:latin typeface="Calibri"/>
                <a:ea typeface="Calibri"/>
                <a:cs typeface="Calibri"/>
                <a:sym typeface="Calibri"/>
              </a:rPr>
              <a:t>Call for Submissions </a:t>
            </a:r>
            <a:endParaRPr sz="4000" b="1">
              <a:solidFill>
                <a:schemeClr val="dk1"/>
              </a:solidFill>
              <a:latin typeface="Calibri"/>
              <a:ea typeface="Calibri"/>
              <a:cs typeface="Calibri"/>
              <a:sym typeface="Calibri"/>
            </a:endParaRPr>
          </a:p>
          <a:p>
            <a:pPr marL="0" lvl="0" indent="0" algn="ctr" rtl="0">
              <a:spcBef>
                <a:spcPts val="0"/>
              </a:spcBef>
              <a:spcAft>
                <a:spcPts val="0"/>
              </a:spcAft>
              <a:buNone/>
            </a:pPr>
            <a:r>
              <a:rPr lang="en-US" sz="4000" b="1">
                <a:solidFill>
                  <a:schemeClr val="dk1"/>
                </a:solidFill>
                <a:latin typeface="Calibri"/>
                <a:ea typeface="Calibri"/>
                <a:cs typeface="Calibri"/>
                <a:sym typeface="Calibri"/>
              </a:rPr>
              <a:t>(due January 31, 2021)</a:t>
            </a:r>
            <a:endParaRPr sz="4000" b="1" i="1" u="sng">
              <a:solidFill>
                <a:schemeClr val="dk1"/>
              </a:solidFill>
              <a:latin typeface="Calibri"/>
              <a:ea typeface="Calibri"/>
              <a:cs typeface="Calibri"/>
              <a:sym typeface="Calibri"/>
            </a:endParaRPr>
          </a:p>
          <a:p>
            <a:pPr marL="0" marR="0" lvl="0" indent="0" algn="ctr" rtl="0">
              <a:spcBef>
                <a:spcPts val="0"/>
              </a:spcBef>
              <a:spcAft>
                <a:spcPts val="0"/>
              </a:spcAft>
              <a:buNone/>
            </a:pPr>
            <a:endParaRPr sz="4000" b="1" i="1" u="sng">
              <a:solidFill>
                <a:schemeClr val="dk1"/>
              </a:solidFill>
              <a:latin typeface="Calibri"/>
              <a:ea typeface="Calibri"/>
              <a:cs typeface="Calibri"/>
              <a:sym typeface="Calibri"/>
            </a:endParaRPr>
          </a:p>
          <a:p>
            <a:pPr marL="0" marR="0" lvl="0" indent="0" algn="ctr" rtl="0">
              <a:spcBef>
                <a:spcPts val="0"/>
              </a:spcBef>
              <a:spcAft>
                <a:spcPts val="0"/>
              </a:spcAft>
              <a:buNone/>
            </a:pPr>
            <a:endParaRPr sz="4000" b="1" i="1" u="sng">
              <a:solidFill>
                <a:schemeClr val="dk1"/>
              </a:solidFill>
              <a:latin typeface="Calibri"/>
              <a:ea typeface="Calibri"/>
              <a:cs typeface="Calibri"/>
              <a:sym typeface="Calibri"/>
            </a:endParaRPr>
          </a:p>
          <a:p>
            <a:pPr marL="0" marR="0" lvl="0" indent="0" algn="ctr" rtl="0">
              <a:spcBef>
                <a:spcPts val="0"/>
              </a:spcBef>
              <a:spcAft>
                <a:spcPts val="0"/>
              </a:spcAft>
              <a:buNone/>
            </a:pPr>
            <a:r>
              <a:rPr lang="en-US" sz="2400" b="1" i="0" u="none" strike="noStrike" cap="none">
                <a:solidFill>
                  <a:schemeClr val="dk1"/>
                </a:solidFill>
                <a:latin typeface="Calibri"/>
                <a:ea typeface="Calibri"/>
                <a:cs typeface="Calibri"/>
                <a:sym typeface="Calibri"/>
              </a:rPr>
              <a:t>Guest Co-Editors: </a:t>
            </a:r>
            <a:endParaRPr sz="2400" b="1" i="0" u="none" strike="noStrike" cap="none">
              <a:solidFill>
                <a:schemeClr val="dk1"/>
              </a:solidFill>
              <a:latin typeface="Calibri"/>
              <a:ea typeface="Calibri"/>
              <a:cs typeface="Calibri"/>
              <a:sym typeface="Calibri"/>
            </a:endParaRPr>
          </a:p>
          <a:p>
            <a:pPr marL="0" marR="0" lvl="0" indent="0" algn="ctr" rtl="0">
              <a:spcBef>
                <a:spcPts val="0"/>
              </a:spcBef>
              <a:spcAft>
                <a:spcPts val="0"/>
              </a:spcAft>
              <a:buNone/>
            </a:pPr>
            <a:r>
              <a:rPr lang="en-US" sz="2400" b="1">
                <a:solidFill>
                  <a:schemeClr val="dk1"/>
                </a:solidFill>
                <a:latin typeface="Calibri"/>
                <a:ea typeface="Calibri"/>
                <a:cs typeface="Calibri"/>
                <a:sym typeface="Calibri"/>
              </a:rPr>
              <a:t>Dr. Kerry Soo Von Esch &amp; Dr. Michelle Bryan</a:t>
            </a:r>
            <a:endParaRPr sz="2400" b="1">
              <a:solidFill>
                <a:schemeClr val="dk1"/>
              </a:solidFill>
              <a:latin typeface="Calibri"/>
              <a:ea typeface="Calibri"/>
              <a:cs typeface="Calibri"/>
              <a:sym typeface="Calibri"/>
            </a:endParaRPr>
          </a:p>
          <a:p>
            <a:pPr marL="0" marR="0" lvl="0" indent="0" algn="ctr" rtl="0">
              <a:spcBef>
                <a:spcPts val="0"/>
              </a:spcBef>
              <a:spcAft>
                <a:spcPts val="0"/>
              </a:spcAft>
              <a:buNone/>
            </a:pPr>
            <a:endParaRPr sz="2400" b="1">
              <a:solidFill>
                <a:schemeClr val="dk1"/>
              </a:solidFill>
              <a:latin typeface="Calibri"/>
              <a:ea typeface="Calibri"/>
              <a:cs typeface="Calibri"/>
              <a:sym typeface="Calibri"/>
            </a:endParaRPr>
          </a:p>
          <a:p>
            <a:pPr marL="0" marR="0" lvl="0" indent="0" algn="ctr" rtl="0">
              <a:spcBef>
                <a:spcPts val="0"/>
              </a:spcBef>
              <a:spcAft>
                <a:spcPts val="0"/>
              </a:spcAft>
              <a:buNone/>
            </a:pPr>
            <a:r>
              <a:rPr lang="en-US" sz="2400" b="1" i="0" u="none" strike="noStrike" cap="none">
                <a:solidFill>
                  <a:schemeClr val="dk1"/>
                </a:solidFill>
                <a:latin typeface="Calibri"/>
                <a:ea typeface="Calibri"/>
                <a:cs typeface="Calibri"/>
                <a:sym typeface="Calibri"/>
              </a:rPr>
              <a:t>Consulting Editors: </a:t>
            </a:r>
            <a:endParaRPr sz="2400" b="1" i="0" u="none" strike="noStrike" cap="none">
              <a:solidFill>
                <a:schemeClr val="dk1"/>
              </a:solidFill>
              <a:latin typeface="Calibri"/>
              <a:ea typeface="Calibri"/>
              <a:cs typeface="Calibri"/>
              <a:sym typeface="Calibri"/>
            </a:endParaRPr>
          </a:p>
          <a:p>
            <a:pPr marL="0" marR="0" lvl="0" indent="0" algn="ctr" rtl="0">
              <a:spcBef>
                <a:spcPts val="0"/>
              </a:spcBef>
              <a:spcAft>
                <a:spcPts val="0"/>
              </a:spcAft>
              <a:buNone/>
            </a:pPr>
            <a:r>
              <a:rPr lang="en-US" sz="2400" b="1" i="0" u="none" strike="noStrike" cap="none">
                <a:solidFill>
                  <a:schemeClr val="dk1"/>
                </a:solidFill>
                <a:latin typeface="Calibri"/>
                <a:ea typeface="Calibri"/>
                <a:cs typeface="Calibri"/>
                <a:sym typeface="Calibri"/>
              </a:rPr>
              <a:t>Dr. Kevin Kumashiro,</a:t>
            </a:r>
            <a:r>
              <a:rPr lang="en-US" sz="2400" b="1">
                <a:solidFill>
                  <a:schemeClr val="dk1"/>
                </a:solidFill>
                <a:latin typeface="Calibri"/>
                <a:ea typeface="Calibri"/>
                <a:cs typeface="Calibri"/>
                <a:sym typeface="Calibri"/>
              </a:rPr>
              <a:t> </a:t>
            </a:r>
            <a:r>
              <a:rPr lang="en-US" sz="2400" b="1" i="0" u="none" strike="noStrike" cap="none">
                <a:solidFill>
                  <a:schemeClr val="dk1"/>
                </a:solidFill>
                <a:latin typeface="Calibri"/>
                <a:ea typeface="Calibri"/>
                <a:cs typeface="Calibri"/>
                <a:sym typeface="Calibri"/>
              </a:rPr>
              <a:t>Dr. </a:t>
            </a:r>
            <a:r>
              <a:rPr lang="en-US" sz="2400" b="1">
                <a:solidFill>
                  <a:schemeClr val="dk1"/>
                </a:solidFill>
                <a:latin typeface="Calibri"/>
                <a:ea typeface="Calibri"/>
                <a:cs typeface="Calibri"/>
                <a:sym typeface="Calibri"/>
              </a:rPr>
              <a:t>Carol Batker &amp; Dr. Vidya Shah</a:t>
            </a:r>
            <a:endParaRPr sz="2400" b="0" i="0" u="none" strike="noStrike" cap="none">
              <a:solidFill>
                <a:schemeClr val="dk1"/>
              </a:solidFill>
              <a:latin typeface="Calibri"/>
              <a:ea typeface="Calibri"/>
              <a:cs typeface="Calibri"/>
              <a:sym typeface="Calibri"/>
            </a:endParaRPr>
          </a:p>
          <a:p>
            <a:pPr marL="0" marR="0" lvl="0" indent="0" algn="ctr" rtl="0">
              <a:spcBef>
                <a:spcPts val="0"/>
              </a:spcBef>
              <a:spcAft>
                <a:spcPts val="0"/>
              </a:spcAft>
              <a:buNone/>
            </a:pPr>
            <a:r>
              <a:rPr lang="en-US" sz="2400" b="0" i="0" u="none" strike="noStrike" cap="none">
                <a:solidFill>
                  <a:schemeClr val="dk1"/>
                </a:solidFill>
                <a:latin typeface="Calibri"/>
                <a:ea typeface="Calibri"/>
                <a:cs typeface="Calibri"/>
                <a:sym typeface="Calibri"/>
              </a:rPr>
              <a:t> </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0" marR="0" lvl="0" indent="0" algn="ctr" rtl="0">
              <a:spcBef>
                <a:spcPts val="0"/>
              </a:spcBef>
              <a:spcAft>
                <a:spcPts val="0"/>
              </a:spcAft>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r>
              <a:rPr lang="en-US" sz="1800">
                <a:solidFill>
                  <a:schemeClr val="dk1"/>
                </a:solidFill>
                <a:latin typeface="Calibri"/>
                <a:ea typeface="Calibri"/>
                <a:cs typeface="Calibri"/>
                <a:sym typeface="Calibri"/>
              </a:rPr>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4"/>
          <p:cNvSpPr txBox="1">
            <a:spLocks noGrp="1"/>
          </p:cNvSpPr>
          <p:nvPr>
            <p:ph type="title"/>
          </p:nvPr>
        </p:nvSpPr>
        <p:spPr>
          <a:xfrm>
            <a:off x="457200" y="115446"/>
            <a:ext cx="8229600" cy="7773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100"/>
              <a:buFont typeface="Arial"/>
              <a:buNone/>
            </a:pPr>
            <a:r>
              <a:rPr lang="en-US" sz="4000" b="1"/>
              <a:t>Journal Information</a:t>
            </a:r>
            <a:endParaRPr sz="4000"/>
          </a:p>
        </p:txBody>
      </p:sp>
      <p:sp>
        <p:nvSpPr>
          <p:cNvPr id="90" name="Google Shape;90;p14"/>
          <p:cNvSpPr txBox="1">
            <a:spLocks noGrp="1"/>
          </p:cNvSpPr>
          <p:nvPr>
            <p:ph type="body" idx="1"/>
          </p:nvPr>
        </p:nvSpPr>
        <p:spPr>
          <a:xfrm>
            <a:off x="457200" y="966975"/>
            <a:ext cx="8229600" cy="5891100"/>
          </a:xfrm>
          <a:prstGeom prst="rect">
            <a:avLst/>
          </a:prstGeom>
        </p:spPr>
        <p:txBody>
          <a:bodyPr spcFirstLastPara="1" wrap="square" lIns="91425" tIns="45700" rIns="91425" bIns="45700" anchor="t" anchorCtr="0">
            <a:noAutofit/>
          </a:bodyPr>
          <a:lstStyle/>
          <a:p>
            <a:pPr marL="457200" lvl="0" indent="-406400" algn="l" rtl="0">
              <a:spcBef>
                <a:spcPts val="0"/>
              </a:spcBef>
              <a:spcAft>
                <a:spcPts val="0"/>
              </a:spcAft>
              <a:buSzPts val="2800"/>
              <a:buChar char="●"/>
            </a:pPr>
            <a:r>
              <a:rPr lang="en-US" sz="2800"/>
              <a:t>Special issue of </a:t>
            </a:r>
            <a:r>
              <a:rPr lang="en-US" sz="2800" b="1"/>
              <a:t>Educational Studies</a:t>
            </a:r>
            <a:r>
              <a:rPr lang="en-US" sz="2800"/>
              <a:t> and/or </a:t>
            </a:r>
            <a:r>
              <a:rPr lang="en-US" sz="2800" b="1"/>
              <a:t>Professing Education</a:t>
            </a:r>
            <a:endParaRPr sz="2800"/>
          </a:p>
          <a:p>
            <a:pPr marL="457200" lvl="0" indent="0" algn="l" rtl="0">
              <a:spcBef>
                <a:spcPts val="0"/>
              </a:spcBef>
              <a:spcAft>
                <a:spcPts val="0"/>
              </a:spcAft>
              <a:buClr>
                <a:schemeClr val="dk1"/>
              </a:buClr>
              <a:buSzPts val="1100"/>
              <a:buFont typeface="Arial"/>
              <a:buNone/>
            </a:pPr>
            <a:endParaRPr sz="2800"/>
          </a:p>
          <a:p>
            <a:pPr marL="457200" lvl="0" indent="-406400" algn="l" rtl="0">
              <a:spcBef>
                <a:spcPts val="0"/>
              </a:spcBef>
              <a:spcAft>
                <a:spcPts val="0"/>
              </a:spcAft>
              <a:buSzPts val="2800"/>
              <a:buChar char="●"/>
            </a:pPr>
            <a:r>
              <a:rPr lang="en-US" sz="2800"/>
              <a:t>Theme: </a:t>
            </a:r>
            <a:r>
              <a:rPr lang="en-US" sz="2800" b="1"/>
              <a:t>Critical Conversations about Movement Building for Equity and Justice in Education</a:t>
            </a:r>
            <a:r>
              <a:rPr lang="en-US" sz="2800"/>
              <a:t> </a:t>
            </a:r>
            <a:endParaRPr sz="2800"/>
          </a:p>
          <a:p>
            <a:pPr marL="914400" lvl="1" indent="-387350" algn="l" rtl="0">
              <a:spcBef>
                <a:spcPts val="0"/>
              </a:spcBef>
              <a:spcAft>
                <a:spcPts val="0"/>
              </a:spcAft>
              <a:buSzPts val="2500"/>
              <a:buFont typeface="Calibri"/>
              <a:buChar char="○"/>
            </a:pPr>
            <a:r>
              <a:rPr lang="en-US" sz="2500"/>
              <a:t>Advancing equity and justice in education as a form of movement building in this historical moment</a:t>
            </a:r>
            <a:endParaRPr sz="2500"/>
          </a:p>
          <a:p>
            <a:pPr marL="914400" lvl="1" indent="-387350" algn="l" rtl="0">
              <a:spcBef>
                <a:spcPts val="0"/>
              </a:spcBef>
              <a:spcAft>
                <a:spcPts val="0"/>
              </a:spcAft>
              <a:buSzPts val="2500"/>
              <a:buFont typeface="Calibri"/>
              <a:buChar char="○"/>
            </a:pPr>
            <a:r>
              <a:rPr lang="en-US" sz="2500"/>
              <a:t>Paradoxes, presumptions and promises of education as a public good and core institution in a democratic society</a:t>
            </a:r>
            <a:endParaRPr sz="2500"/>
          </a:p>
          <a:p>
            <a:pPr marL="914400" lvl="0" indent="0" algn="l" rtl="0">
              <a:spcBef>
                <a:spcPts val="0"/>
              </a:spcBef>
              <a:spcAft>
                <a:spcPts val="0"/>
              </a:spcAft>
              <a:buClr>
                <a:schemeClr val="dk1"/>
              </a:buClr>
              <a:buSzPts val="1100"/>
              <a:buFont typeface="Arial"/>
              <a:buNone/>
            </a:pPr>
            <a:endParaRPr sz="2800"/>
          </a:p>
          <a:p>
            <a:pPr marL="457200" lvl="0" indent="-406400" algn="l" rtl="0">
              <a:spcBef>
                <a:spcPts val="0"/>
              </a:spcBef>
              <a:spcAft>
                <a:spcPts val="0"/>
              </a:spcAft>
              <a:buSzPts val="2800"/>
              <a:buChar char="●"/>
            </a:pPr>
            <a:r>
              <a:rPr lang="en-US" sz="2800"/>
              <a:t>Vehicle to share the work of the conference with a wider audience and to keep the work moving forward</a:t>
            </a:r>
            <a:endParaRPr sz="3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5"/>
          <p:cNvSpPr/>
          <p:nvPr/>
        </p:nvSpPr>
        <p:spPr>
          <a:xfrm>
            <a:off x="846551" y="1021074"/>
            <a:ext cx="7394875" cy="735586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4400">
                <a:solidFill>
                  <a:schemeClr val="dk1"/>
                </a:solidFill>
                <a:latin typeface="Calibri"/>
                <a:ea typeface="Calibri"/>
                <a:cs typeface="Calibri"/>
                <a:sym typeface="Calibri"/>
              </a:rPr>
              <a:t>This call is for manuscripts that are based on presentations at the </a:t>
            </a:r>
            <a:r>
              <a:rPr lang="en-US" sz="4400" b="1">
                <a:solidFill>
                  <a:schemeClr val="dk1"/>
                </a:solidFill>
                <a:latin typeface="Calibri"/>
                <a:ea typeface="Calibri"/>
                <a:cs typeface="Calibri"/>
                <a:sym typeface="Calibri"/>
              </a:rPr>
              <a:t>10th International Conference</a:t>
            </a:r>
            <a:r>
              <a:rPr lang="en-US" sz="4400">
                <a:solidFill>
                  <a:schemeClr val="dk1"/>
                </a:solidFill>
                <a:latin typeface="Calibri"/>
                <a:ea typeface="Calibri"/>
                <a:cs typeface="Calibri"/>
                <a:sym typeface="Calibri"/>
              </a:rPr>
              <a:t> and that have not yet been published. </a:t>
            </a:r>
            <a:endParaRPr sz="4400">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r>
              <a:rPr lang="en-US"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6"/>
          <p:cNvSpPr txBox="1">
            <a:spLocks noGrp="1"/>
          </p:cNvSpPr>
          <p:nvPr>
            <p:ph type="title"/>
          </p:nvPr>
        </p:nvSpPr>
        <p:spPr>
          <a:xfrm>
            <a:off x="457200" y="103188"/>
            <a:ext cx="82296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Clr>
                <a:srgbClr val="000000"/>
              </a:buClr>
              <a:buFont typeface="Arial"/>
              <a:buNone/>
            </a:pPr>
            <a:r>
              <a:rPr lang="en-US" sz="4000">
                <a:solidFill>
                  <a:srgbClr val="000000"/>
                </a:solidFill>
                <a:latin typeface="Calibri"/>
                <a:ea typeface="Calibri"/>
                <a:cs typeface="Calibri"/>
                <a:sym typeface="Calibri"/>
              </a:rPr>
              <a:t>Manuscript Submission Requirements:</a:t>
            </a:r>
            <a:endParaRPr/>
          </a:p>
        </p:txBody>
      </p:sp>
      <p:sp>
        <p:nvSpPr>
          <p:cNvPr id="101" name="Google Shape;101;p16"/>
          <p:cNvSpPr txBox="1">
            <a:spLocks noGrp="1"/>
          </p:cNvSpPr>
          <p:nvPr>
            <p:ph type="body" idx="1"/>
          </p:nvPr>
        </p:nvSpPr>
        <p:spPr>
          <a:xfrm>
            <a:off x="457200" y="1246200"/>
            <a:ext cx="8229600" cy="5275800"/>
          </a:xfrm>
          <a:prstGeom prst="rect">
            <a:avLst/>
          </a:prstGeom>
        </p:spPr>
        <p:txBody>
          <a:bodyPr spcFirstLastPara="1" wrap="square" lIns="91425" tIns="45700" rIns="91425" bIns="45700" anchor="t" anchorCtr="0">
            <a:noAutofit/>
          </a:bodyPr>
          <a:lstStyle/>
          <a:p>
            <a:pPr marL="457200" lvl="0" indent="-381000" algn="l" rtl="0">
              <a:lnSpc>
                <a:spcPct val="100000"/>
              </a:lnSpc>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4000-7000 words </a:t>
            </a:r>
            <a:endParaRPr sz="2400">
              <a:solidFill>
                <a:schemeClr val="dk1"/>
              </a:solidFill>
              <a:latin typeface="Calibri"/>
              <a:ea typeface="Calibri"/>
              <a:cs typeface="Calibri"/>
              <a:sym typeface="Calibri"/>
            </a:endParaRPr>
          </a:p>
          <a:p>
            <a:pPr marL="457200" lvl="0" indent="-381000" algn="l" rtl="0">
              <a:lnSpc>
                <a:spcPct val="100000"/>
              </a:lnSpc>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12-point Times New Roman font</a:t>
            </a:r>
            <a:endParaRPr sz="2400">
              <a:solidFill>
                <a:schemeClr val="dk1"/>
              </a:solidFill>
              <a:latin typeface="Calibri"/>
              <a:ea typeface="Calibri"/>
              <a:cs typeface="Calibri"/>
              <a:sym typeface="Calibri"/>
            </a:endParaRPr>
          </a:p>
          <a:p>
            <a:pPr marL="457200" lvl="0" indent="-381000" algn="l" rtl="0">
              <a:lnSpc>
                <a:spcPct val="100000"/>
              </a:lnSpc>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Double-spaced</a:t>
            </a:r>
            <a:endParaRPr sz="2400">
              <a:solidFill>
                <a:schemeClr val="dk1"/>
              </a:solidFill>
              <a:latin typeface="Calibri"/>
              <a:ea typeface="Calibri"/>
              <a:cs typeface="Calibri"/>
              <a:sym typeface="Calibri"/>
            </a:endParaRPr>
          </a:p>
          <a:p>
            <a:pPr marL="457200" lvl="0" indent="-381000" algn="l" rtl="0">
              <a:lnSpc>
                <a:spcPct val="100000"/>
              </a:lnSpc>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APA-style</a:t>
            </a:r>
            <a:endParaRPr sz="2400">
              <a:solidFill>
                <a:schemeClr val="dk1"/>
              </a:solidFill>
              <a:latin typeface="Calibri"/>
              <a:ea typeface="Calibri"/>
              <a:cs typeface="Calibri"/>
              <a:sym typeface="Calibri"/>
            </a:endParaRPr>
          </a:p>
          <a:p>
            <a:pPr marL="457200" lvl="0" indent="-381000" algn="l" rtl="0">
              <a:lnSpc>
                <a:spcPct val="100000"/>
              </a:lnSpc>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1-inch margins</a:t>
            </a:r>
            <a:endParaRPr sz="2400">
              <a:solidFill>
                <a:schemeClr val="dk1"/>
              </a:solidFill>
              <a:latin typeface="Calibri"/>
              <a:ea typeface="Calibri"/>
              <a:cs typeface="Calibri"/>
              <a:sym typeface="Calibri"/>
            </a:endParaRPr>
          </a:p>
          <a:p>
            <a:pPr marL="457200" lvl="0" indent="0" algn="l" rtl="0">
              <a:lnSpc>
                <a:spcPct val="100000"/>
              </a:lnSpc>
              <a:spcBef>
                <a:spcPts val="0"/>
              </a:spcBef>
              <a:spcAft>
                <a:spcPts val="0"/>
              </a:spcAft>
              <a:buClr>
                <a:schemeClr val="dk2"/>
              </a:buClr>
              <a:buSzPts val="1100"/>
              <a:buFont typeface="Arial"/>
              <a:buNone/>
            </a:pPr>
            <a:endParaRPr sz="2400">
              <a:solidFill>
                <a:schemeClr val="dk1"/>
              </a:solidFill>
              <a:latin typeface="Calibri"/>
              <a:ea typeface="Calibri"/>
              <a:cs typeface="Calibri"/>
              <a:sym typeface="Calibri"/>
            </a:endParaRPr>
          </a:p>
          <a:p>
            <a:pPr marL="457200" lvl="0" indent="-381000" algn="l" rtl="0">
              <a:lnSpc>
                <a:spcPct val="100000"/>
              </a:lnSpc>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Your contact information</a:t>
            </a:r>
            <a:endParaRPr sz="2400">
              <a:solidFill>
                <a:schemeClr val="dk1"/>
              </a:solidFill>
              <a:latin typeface="Calibri"/>
              <a:ea typeface="Calibri"/>
              <a:cs typeface="Calibri"/>
              <a:sym typeface="Calibri"/>
            </a:endParaRPr>
          </a:p>
          <a:p>
            <a:pPr marL="457200" lvl="0" indent="-381000" algn="l" rtl="0">
              <a:lnSpc>
                <a:spcPct val="100000"/>
              </a:lnSpc>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One-paragraph abstract</a:t>
            </a:r>
            <a:endParaRPr sz="2400">
              <a:solidFill>
                <a:schemeClr val="dk1"/>
              </a:solidFill>
              <a:latin typeface="Calibri"/>
              <a:ea typeface="Calibri"/>
              <a:cs typeface="Calibri"/>
              <a:sym typeface="Calibri"/>
            </a:endParaRPr>
          </a:p>
          <a:p>
            <a:pPr marL="457200" lvl="0" indent="-381000" algn="l" rtl="0">
              <a:lnSpc>
                <a:spcPct val="100000"/>
              </a:lnSpc>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Bibliography in the same file as the manuscript</a:t>
            </a:r>
            <a:endParaRPr sz="2400">
              <a:solidFill>
                <a:schemeClr val="dk1"/>
              </a:solidFill>
              <a:latin typeface="Calibri"/>
              <a:ea typeface="Calibri"/>
              <a:cs typeface="Calibri"/>
              <a:sym typeface="Calibri"/>
            </a:endParaRPr>
          </a:p>
          <a:p>
            <a:pPr marL="457200" lvl="0" indent="0" algn="l" rtl="0">
              <a:lnSpc>
                <a:spcPct val="100000"/>
              </a:lnSpc>
              <a:spcBef>
                <a:spcPts val="0"/>
              </a:spcBef>
              <a:spcAft>
                <a:spcPts val="0"/>
              </a:spcAft>
              <a:buClr>
                <a:schemeClr val="dk2"/>
              </a:buClr>
              <a:buSzPts val="1100"/>
              <a:buFont typeface="Arial"/>
              <a:buNone/>
            </a:pPr>
            <a:endParaRPr sz="2400">
              <a:solidFill>
                <a:schemeClr val="dk1"/>
              </a:solidFill>
              <a:latin typeface="Calibri"/>
              <a:ea typeface="Calibri"/>
              <a:cs typeface="Calibri"/>
              <a:sym typeface="Calibri"/>
            </a:endParaRPr>
          </a:p>
          <a:p>
            <a:pPr marL="457200" lvl="0" indent="-381000" algn="l" rtl="0">
              <a:lnSpc>
                <a:spcPct val="100000"/>
              </a:lnSpc>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Send to D</a:t>
            </a:r>
            <a:r>
              <a:rPr lang="en-US" sz="2400"/>
              <a:t>r. </a:t>
            </a:r>
            <a:r>
              <a:rPr lang="en-US" sz="2400">
                <a:solidFill>
                  <a:schemeClr val="dk1"/>
                </a:solidFill>
                <a:latin typeface="Calibri"/>
                <a:ea typeface="Calibri"/>
                <a:cs typeface="Calibri"/>
                <a:sym typeface="Calibri"/>
              </a:rPr>
              <a:t>Kerry Soo Von Esch and Dr. Michelle Bryan at </a:t>
            </a:r>
            <a:r>
              <a:rPr lang="en-US" sz="2400" b="1">
                <a:solidFill>
                  <a:schemeClr val="dk1"/>
                </a:solidFill>
                <a:latin typeface="Calibri"/>
                <a:ea typeface="Calibri"/>
                <a:cs typeface="Calibri"/>
                <a:sym typeface="Calibri"/>
              </a:rPr>
              <a:t>sjedspecialissue202</a:t>
            </a:r>
            <a:r>
              <a:rPr lang="en-US" sz="2400" b="1"/>
              <a:t>1</a:t>
            </a:r>
            <a:r>
              <a:rPr lang="en-US" sz="2400" b="1">
                <a:solidFill>
                  <a:schemeClr val="dk1"/>
                </a:solidFill>
                <a:latin typeface="Calibri"/>
                <a:ea typeface="Calibri"/>
                <a:cs typeface="Calibri"/>
                <a:sym typeface="Calibri"/>
              </a:rPr>
              <a:t>@gmail.com </a:t>
            </a:r>
            <a:endParaRPr sz="2400" b="1">
              <a:solidFill>
                <a:schemeClr val="dk1"/>
              </a:solidFill>
              <a:latin typeface="Calibri"/>
              <a:ea typeface="Calibri"/>
              <a:cs typeface="Calibri"/>
              <a:sym typeface="Calibri"/>
            </a:endParaRPr>
          </a:p>
          <a:p>
            <a:pPr marL="457200" lvl="0" indent="0" algn="l" rtl="0">
              <a:lnSpc>
                <a:spcPct val="100000"/>
              </a:lnSpc>
              <a:spcBef>
                <a:spcPts val="0"/>
              </a:spcBef>
              <a:spcAft>
                <a:spcPts val="0"/>
              </a:spcAft>
              <a:buClr>
                <a:schemeClr val="dk2"/>
              </a:buClr>
              <a:buSzPts val="1100"/>
              <a:buFont typeface="Arial"/>
              <a:buNone/>
            </a:pPr>
            <a:endParaRPr sz="2400">
              <a:solidFill>
                <a:schemeClr val="dk1"/>
              </a:solidFill>
              <a:latin typeface="Calibri"/>
              <a:ea typeface="Calibri"/>
              <a:cs typeface="Calibri"/>
              <a:sym typeface="Calibri"/>
            </a:endParaRPr>
          </a:p>
          <a:p>
            <a:pPr marL="457200" lvl="0" indent="-381000" algn="l" rtl="0">
              <a:lnSpc>
                <a:spcPct val="100000"/>
              </a:lnSpc>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Deadline:</a:t>
            </a:r>
            <a:r>
              <a:rPr lang="en-US" sz="2400" b="1">
                <a:solidFill>
                  <a:schemeClr val="dk1"/>
                </a:solidFill>
                <a:latin typeface="Calibri"/>
                <a:ea typeface="Calibri"/>
                <a:cs typeface="Calibri"/>
                <a:sym typeface="Calibri"/>
              </a:rPr>
              <a:t> </a:t>
            </a:r>
            <a:r>
              <a:rPr lang="en-US" sz="2400" b="1">
                <a:solidFill>
                  <a:srgbClr val="0000FF"/>
                </a:solidFill>
                <a:latin typeface="Calibri"/>
                <a:ea typeface="Calibri"/>
                <a:cs typeface="Calibri"/>
                <a:sym typeface="Calibri"/>
              </a:rPr>
              <a:t>January </a:t>
            </a:r>
            <a:r>
              <a:rPr lang="en-US" sz="2400" b="1">
                <a:solidFill>
                  <a:srgbClr val="0000FF"/>
                </a:solidFill>
              </a:rPr>
              <a:t>31</a:t>
            </a:r>
            <a:r>
              <a:rPr lang="en-US" sz="2400" b="1">
                <a:solidFill>
                  <a:srgbClr val="0000FF"/>
                </a:solidFill>
                <a:latin typeface="Calibri"/>
                <a:ea typeface="Calibri"/>
                <a:cs typeface="Calibri"/>
                <a:sym typeface="Calibri"/>
              </a:rPr>
              <a:t>, 202</a:t>
            </a:r>
            <a:r>
              <a:rPr lang="en-US" sz="2400" b="1">
                <a:solidFill>
                  <a:srgbClr val="0000FF"/>
                </a:solidFill>
              </a:rPr>
              <a:t>1</a:t>
            </a:r>
            <a:endParaRPr sz="2400" b="1">
              <a:solidFill>
                <a:schemeClr val="dk1"/>
              </a:solidFill>
              <a:latin typeface="Calibri"/>
              <a:ea typeface="Calibri"/>
              <a:cs typeface="Calibri"/>
              <a:sym typeface="Calibri"/>
            </a:endParaRPr>
          </a:p>
          <a:p>
            <a:pPr marL="0" lvl="0" indent="0" algn="l" rtl="0">
              <a:lnSpc>
                <a:spcPct val="100000"/>
              </a:lnSpc>
              <a:spcBef>
                <a:spcPts val="0"/>
              </a:spcBef>
              <a:spcAft>
                <a:spcPts val="0"/>
              </a:spcAft>
              <a:buClr>
                <a:schemeClr val="dk2"/>
              </a:buClr>
              <a:buFont typeface="Arial"/>
              <a:buNone/>
            </a:pPr>
            <a:endParaRPr sz="2400" b="1">
              <a:solidFill>
                <a:schemeClr val="dk1"/>
              </a:solidFill>
              <a:latin typeface="Calibri"/>
              <a:ea typeface="Calibri"/>
              <a:cs typeface="Calibri"/>
              <a:sym typeface="Calibri"/>
            </a:endParaRPr>
          </a:p>
          <a:p>
            <a:pPr marL="0" lvl="0" indent="0" algn="l" rtl="0">
              <a:spcBef>
                <a:spcPts val="36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pic>
        <p:nvPicPr>
          <p:cNvPr id="106" name="Google Shape;106;p17"/>
          <p:cNvPicPr preferRelativeResize="0"/>
          <p:nvPr/>
        </p:nvPicPr>
        <p:blipFill>
          <a:blip r:embed="rId3">
            <a:alphaModFix/>
          </a:blip>
          <a:stretch>
            <a:fillRect/>
          </a:stretch>
        </p:blipFill>
        <p:spPr>
          <a:xfrm>
            <a:off x="0" y="0"/>
            <a:ext cx="4190979" cy="5026575"/>
          </a:xfrm>
          <a:prstGeom prst="rect">
            <a:avLst/>
          </a:prstGeom>
          <a:noFill/>
          <a:ln>
            <a:noFill/>
          </a:ln>
        </p:spPr>
      </p:pic>
      <p:pic>
        <p:nvPicPr>
          <p:cNvPr id="107" name="Google Shape;107;p17"/>
          <p:cNvPicPr preferRelativeResize="0"/>
          <p:nvPr/>
        </p:nvPicPr>
        <p:blipFill rotWithShape="1">
          <a:blip r:embed="rId4">
            <a:alphaModFix/>
          </a:blip>
          <a:srcRect/>
          <a:stretch/>
        </p:blipFill>
        <p:spPr>
          <a:xfrm>
            <a:off x="2932025" y="1904275"/>
            <a:ext cx="6211976" cy="4953724"/>
          </a:xfrm>
          <a:prstGeom prst="rect">
            <a:avLst/>
          </a:prstGeom>
          <a:noFill/>
          <a:ln>
            <a:noFill/>
          </a:ln>
        </p:spPr>
      </p:pic>
      <p:sp>
        <p:nvSpPr>
          <p:cNvPr id="108" name="Google Shape;108;p17"/>
          <p:cNvSpPr txBox="1"/>
          <p:nvPr/>
        </p:nvSpPr>
        <p:spPr>
          <a:xfrm>
            <a:off x="3480675" y="377175"/>
            <a:ext cx="5663400" cy="1044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400">
                <a:latin typeface="Calibri"/>
                <a:ea typeface="Calibri"/>
                <a:cs typeface="Calibri"/>
                <a:sym typeface="Calibri"/>
              </a:rPr>
              <a:t>https://societyofprofessorsofeducation.com/2018/04/25/professing-education/</a:t>
            </a:r>
            <a:endParaRPr sz="2400">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18"/>
          <p:cNvSpPr txBox="1">
            <a:spLocks noGrp="1"/>
          </p:cNvSpPr>
          <p:nvPr>
            <p:ph type="title"/>
          </p:nvPr>
        </p:nvSpPr>
        <p:spPr>
          <a:xfrm>
            <a:off x="457200" y="139938"/>
            <a:ext cx="8229600" cy="11430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100"/>
              <a:buFont typeface="Arial"/>
              <a:buNone/>
            </a:pPr>
            <a:r>
              <a:rPr lang="en-US" sz="3600" b="1">
                <a:solidFill>
                  <a:srgbClr val="303030"/>
                </a:solidFill>
              </a:rPr>
              <a:t>Our Considerations as Co-Editors of the Special Issue</a:t>
            </a:r>
            <a:endParaRPr sz="3600"/>
          </a:p>
        </p:txBody>
      </p:sp>
      <p:sp>
        <p:nvSpPr>
          <p:cNvPr id="114" name="Google Shape;114;p18"/>
          <p:cNvSpPr txBox="1">
            <a:spLocks noGrp="1"/>
          </p:cNvSpPr>
          <p:nvPr>
            <p:ph type="body" idx="1"/>
          </p:nvPr>
        </p:nvSpPr>
        <p:spPr>
          <a:xfrm>
            <a:off x="457200" y="1453225"/>
            <a:ext cx="8229600" cy="5166600"/>
          </a:xfrm>
          <a:prstGeom prst="rect">
            <a:avLst/>
          </a:prstGeom>
        </p:spPr>
        <p:txBody>
          <a:bodyPr spcFirstLastPara="1" wrap="square" lIns="91425" tIns="45700" rIns="91425" bIns="45700" anchor="t" anchorCtr="0">
            <a:noAutofit/>
          </a:bodyPr>
          <a:lstStyle/>
          <a:p>
            <a:pPr marL="914400" lvl="0" indent="-419100" algn="l" rtl="0">
              <a:spcBef>
                <a:spcPts val="0"/>
              </a:spcBef>
              <a:spcAft>
                <a:spcPts val="0"/>
              </a:spcAft>
              <a:buClr>
                <a:srgbClr val="303030"/>
              </a:buClr>
              <a:buSzPts val="3000"/>
              <a:buFont typeface="Calibri"/>
              <a:buChar char="●"/>
            </a:pPr>
            <a:r>
              <a:rPr lang="en-US" sz="3000">
                <a:solidFill>
                  <a:srgbClr val="303030"/>
                </a:solidFill>
              </a:rPr>
              <a:t>Multiple and contradictory criteria:</a:t>
            </a:r>
            <a:endParaRPr sz="3000">
              <a:solidFill>
                <a:srgbClr val="303030"/>
              </a:solidFill>
            </a:endParaRPr>
          </a:p>
          <a:p>
            <a:pPr marL="1371600" lvl="1" indent="-406400" algn="l" rtl="0">
              <a:spcBef>
                <a:spcPts val="0"/>
              </a:spcBef>
              <a:spcAft>
                <a:spcPts val="0"/>
              </a:spcAft>
              <a:buClr>
                <a:srgbClr val="303030"/>
              </a:buClr>
              <a:buSzPts val="2800"/>
              <a:buFont typeface="Calibri"/>
              <a:buChar char="○"/>
            </a:pPr>
            <a:r>
              <a:rPr lang="en-US">
                <a:solidFill>
                  <a:srgbClr val="303030"/>
                </a:solidFill>
              </a:rPr>
              <a:t>Clarity in voice</a:t>
            </a:r>
            <a:endParaRPr>
              <a:solidFill>
                <a:srgbClr val="303030"/>
              </a:solidFill>
            </a:endParaRPr>
          </a:p>
          <a:p>
            <a:pPr marL="1371600" lvl="1" indent="-406400" algn="l" rtl="0">
              <a:spcBef>
                <a:spcPts val="0"/>
              </a:spcBef>
              <a:spcAft>
                <a:spcPts val="0"/>
              </a:spcAft>
              <a:buClr>
                <a:srgbClr val="303030"/>
              </a:buClr>
              <a:buSzPts val="2800"/>
              <a:buFont typeface="Calibri"/>
              <a:buChar char="○"/>
            </a:pPr>
            <a:r>
              <a:rPr lang="en-US">
                <a:solidFill>
                  <a:srgbClr val="303030"/>
                </a:solidFill>
              </a:rPr>
              <a:t>Complex, layered thinking</a:t>
            </a:r>
            <a:endParaRPr>
              <a:solidFill>
                <a:srgbClr val="303030"/>
              </a:solidFill>
            </a:endParaRPr>
          </a:p>
          <a:p>
            <a:pPr marL="1371600" lvl="1" indent="-406400" algn="l" rtl="0">
              <a:spcBef>
                <a:spcPts val="0"/>
              </a:spcBef>
              <a:spcAft>
                <a:spcPts val="0"/>
              </a:spcAft>
              <a:buClr>
                <a:srgbClr val="303030"/>
              </a:buClr>
              <a:buSzPts val="2800"/>
              <a:buFont typeface="Calibri"/>
              <a:buChar char="○"/>
            </a:pPr>
            <a:r>
              <a:rPr lang="en-US">
                <a:solidFill>
                  <a:srgbClr val="303030"/>
                </a:solidFill>
              </a:rPr>
              <a:t>Push methodological and theoretical boundaries </a:t>
            </a:r>
            <a:endParaRPr>
              <a:solidFill>
                <a:srgbClr val="303030"/>
              </a:solidFill>
            </a:endParaRPr>
          </a:p>
          <a:p>
            <a:pPr marL="1371600" lvl="1" indent="-406400" algn="l" rtl="0">
              <a:spcBef>
                <a:spcPts val="0"/>
              </a:spcBef>
              <a:spcAft>
                <a:spcPts val="0"/>
              </a:spcAft>
              <a:buClr>
                <a:srgbClr val="303030"/>
              </a:buClr>
              <a:buSzPts val="2800"/>
              <a:buChar char="○"/>
            </a:pPr>
            <a:r>
              <a:rPr lang="en-US">
                <a:solidFill>
                  <a:srgbClr val="303030"/>
                </a:solidFill>
              </a:rPr>
              <a:t>Pedagogical/theoretical contributions</a:t>
            </a:r>
            <a:endParaRPr>
              <a:solidFill>
                <a:srgbClr val="303030"/>
              </a:solidFill>
            </a:endParaRPr>
          </a:p>
          <a:p>
            <a:pPr marL="1371600" lvl="0" indent="0" algn="l" rtl="0">
              <a:spcBef>
                <a:spcPts val="0"/>
              </a:spcBef>
              <a:spcAft>
                <a:spcPts val="0"/>
              </a:spcAft>
              <a:buNone/>
            </a:pPr>
            <a:endParaRPr sz="2000">
              <a:solidFill>
                <a:srgbClr val="303030"/>
              </a:solidFill>
            </a:endParaRPr>
          </a:p>
          <a:p>
            <a:pPr marL="914400" lvl="0" indent="-419100" algn="l" rtl="0">
              <a:spcBef>
                <a:spcPts val="0"/>
              </a:spcBef>
              <a:spcAft>
                <a:spcPts val="0"/>
              </a:spcAft>
              <a:buClr>
                <a:srgbClr val="303030"/>
              </a:buClr>
              <a:buSzPts val="3000"/>
              <a:buFont typeface="Calibri"/>
              <a:buChar char="●"/>
            </a:pPr>
            <a:r>
              <a:rPr lang="en-US" sz="3000">
                <a:solidFill>
                  <a:srgbClr val="303030"/>
                </a:solidFill>
              </a:rPr>
              <a:t>Expect several rounds of revisions for all submissions</a:t>
            </a:r>
            <a:endParaRPr sz="3000">
              <a:solidFill>
                <a:srgbClr val="303030"/>
              </a:solidFill>
            </a:endParaRPr>
          </a:p>
          <a:p>
            <a:pPr marL="914400" lvl="0" indent="0" algn="l" rtl="0">
              <a:spcBef>
                <a:spcPts val="0"/>
              </a:spcBef>
              <a:spcAft>
                <a:spcPts val="0"/>
              </a:spcAft>
              <a:buNone/>
            </a:pPr>
            <a:endParaRPr sz="2000">
              <a:solidFill>
                <a:srgbClr val="303030"/>
              </a:solidFill>
            </a:endParaRPr>
          </a:p>
          <a:p>
            <a:pPr marL="914400" lvl="0" indent="-419100" algn="l" rtl="0">
              <a:spcBef>
                <a:spcPts val="0"/>
              </a:spcBef>
              <a:spcAft>
                <a:spcPts val="0"/>
              </a:spcAft>
              <a:buClr>
                <a:srgbClr val="303030"/>
              </a:buClr>
              <a:buSzPts val="3000"/>
              <a:buFont typeface="Calibri"/>
              <a:buChar char="●"/>
            </a:pPr>
            <a:r>
              <a:rPr lang="en-US" sz="3000">
                <a:solidFill>
                  <a:srgbClr val="303030"/>
                </a:solidFill>
              </a:rPr>
              <a:t>Collective wisdom that does not silence and erase local or marginalized knowledge(s)</a:t>
            </a:r>
            <a:endParaRPr sz="3000"/>
          </a:p>
          <a:p>
            <a:pPr marL="0" lvl="0" indent="0" algn="l" rtl="0">
              <a:spcBef>
                <a:spcPts val="36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9"/>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b="1"/>
              <a:t>Tentative Timeline</a:t>
            </a:r>
            <a:endParaRPr b="1"/>
          </a:p>
        </p:txBody>
      </p:sp>
      <p:sp>
        <p:nvSpPr>
          <p:cNvPr id="120" name="Google Shape;120;p19"/>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457200" lvl="0" indent="-342900" algn="l" rtl="0">
              <a:spcBef>
                <a:spcPts val="360"/>
              </a:spcBef>
              <a:spcAft>
                <a:spcPts val="0"/>
              </a:spcAft>
              <a:buSzPts val="1800"/>
              <a:buChar char="•"/>
            </a:pPr>
            <a:r>
              <a:rPr lang="en-US"/>
              <a:t>Manuscripts due January 31, 2021</a:t>
            </a:r>
            <a:endParaRPr/>
          </a:p>
          <a:p>
            <a:pPr marL="457200" lvl="0" indent="0" algn="l" rtl="0">
              <a:spcBef>
                <a:spcPts val="360"/>
              </a:spcBef>
              <a:spcAft>
                <a:spcPts val="0"/>
              </a:spcAft>
              <a:buNone/>
            </a:pPr>
            <a:endParaRPr/>
          </a:p>
          <a:p>
            <a:pPr marL="457200" lvl="0" indent="-342900" algn="l" rtl="0">
              <a:spcBef>
                <a:spcPts val="360"/>
              </a:spcBef>
              <a:spcAft>
                <a:spcPts val="0"/>
              </a:spcAft>
              <a:buSzPts val="1800"/>
              <a:buChar char="•"/>
            </a:pPr>
            <a:r>
              <a:rPr lang="en-US"/>
              <a:t>2 anticipated rounds of revision</a:t>
            </a:r>
            <a:endParaRPr/>
          </a:p>
          <a:p>
            <a:pPr marL="914400" lvl="1" indent="-342900" algn="l" rtl="0">
              <a:spcBef>
                <a:spcPts val="0"/>
              </a:spcBef>
              <a:spcAft>
                <a:spcPts val="0"/>
              </a:spcAft>
              <a:buSzPts val="1800"/>
              <a:buChar char="–"/>
            </a:pPr>
            <a:r>
              <a:rPr lang="en-US"/>
              <a:t>Late Spring (April/May)</a:t>
            </a:r>
            <a:endParaRPr/>
          </a:p>
          <a:p>
            <a:pPr marL="914400" lvl="1" indent="-342900" algn="l" rtl="0">
              <a:spcBef>
                <a:spcPts val="0"/>
              </a:spcBef>
              <a:spcAft>
                <a:spcPts val="0"/>
              </a:spcAft>
              <a:buSzPts val="1800"/>
              <a:buChar char="–"/>
            </a:pPr>
            <a:r>
              <a:rPr lang="en-US"/>
              <a:t>Late Summer (Mid-July to Mid-August)</a:t>
            </a:r>
            <a:endParaRPr/>
          </a:p>
          <a:p>
            <a:pPr marL="914400" lvl="0" indent="0" algn="l" rtl="0">
              <a:spcBef>
                <a:spcPts val="360"/>
              </a:spcBef>
              <a:spcAft>
                <a:spcPts val="0"/>
              </a:spcAft>
              <a:buNone/>
            </a:pPr>
            <a:endParaRPr/>
          </a:p>
          <a:p>
            <a:pPr marL="457200" lvl="0" indent="-342900" algn="l" rtl="0">
              <a:spcBef>
                <a:spcPts val="360"/>
              </a:spcBef>
              <a:spcAft>
                <a:spcPts val="0"/>
              </a:spcAft>
              <a:buSzPts val="1800"/>
              <a:buChar char="•"/>
            </a:pPr>
            <a:r>
              <a:rPr lang="en-US"/>
              <a:t>Publication date - Fall (Sept/Oct)</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0"/>
          <p:cNvSpPr txBox="1"/>
          <p:nvPr/>
        </p:nvSpPr>
        <p:spPr>
          <a:xfrm>
            <a:off x="955225" y="1479600"/>
            <a:ext cx="7384500" cy="4790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4800" b="1">
                <a:latin typeface="Calibri"/>
                <a:ea typeface="Calibri"/>
                <a:cs typeface="Calibri"/>
                <a:sym typeface="Calibri"/>
              </a:rPr>
              <a:t>Questions?</a:t>
            </a:r>
            <a:endParaRPr sz="4800" b="1">
              <a:latin typeface="Calibri"/>
              <a:ea typeface="Calibri"/>
              <a:cs typeface="Calibri"/>
              <a:sym typeface="Calibri"/>
            </a:endParaRPr>
          </a:p>
          <a:p>
            <a:pPr marL="0" lvl="0" indent="0" algn="ctr" rtl="0">
              <a:spcBef>
                <a:spcPts val="0"/>
              </a:spcBef>
              <a:spcAft>
                <a:spcPts val="0"/>
              </a:spcAft>
              <a:buNone/>
            </a:pPr>
            <a:endParaRPr sz="3000">
              <a:latin typeface="Calibri"/>
              <a:ea typeface="Calibri"/>
              <a:cs typeface="Calibri"/>
              <a:sym typeface="Calibri"/>
            </a:endParaRPr>
          </a:p>
          <a:p>
            <a:pPr marL="0" lvl="0" indent="0" algn="ctr" rtl="0">
              <a:spcBef>
                <a:spcPts val="0"/>
              </a:spcBef>
              <a:spcAft>
                <a:spcPts val="0"/>
              </a:spcAft>
              <a:buNone/>
            </a:pPr>
            <a:endParaRPr sz="3000">
              <a:latin typeface="Calibri"/>
              <a:ea typeface="Calibri"/>
              <a:cs typeface="Calibri"/>
              <a:sym typeface="Calibri"/>
            </a:endParaRPr>
          </a:p>
          <a:p>
            <a:pPr marL="0" lvl="0" indent="0" algn="ctr" rtl="0">
              <a:spcBef>
                <a:spcPts val="0"/>
              </a:spcBef>
              <a:spcAft>
                <a:spcPts val="0"/>
              </a:spcAft>
              <a:buNone/>
            </a:pPr>
            <a:endParaRPr sz="3000">
              <a:latin typeface="Calibri"/>
              <a:ea typeface="Calibri"/>
              <a:cs typeface="Calibri"/>
              <a:sym typeface="Calibri"/>
            </a:endParaRPr>
          </a:p>
          <a:p>
            <a:pPr marL="0" lvl="0" indent="0" algn="ctr" rtl="0">
              <a:spcBef>
                <a:spcPts val="0"/>
              </a:spcBef>
              <a:spcAft>
                <a:spcPts val="0"/>
              </a:spcAft>
              <a:buNone/>
            </a:pPr>
            <a:r>
              <a:rPr lang="en-US" sz="3000">
                <a:latin typeface="Calibri"/>
                <a:ea typeface="Calibri"/>
                <a:cs typeface="Calibri"/>
                <a:sym typeface="Calibri"/>
              </a:rPr>
              <a:t>Please send submissions to </a:t>
            </a:r>
            <a:endParaRPr sz="3000">
              <a:latin typeface="Calibri"/>
              <a:ea typeface="Calibri"/>
              <a:cs typeface="Calibri"/>
              <a:sym typeface="Calibri"/>
            </a:endParaRPr>
          </a:p>
          <a:p>
            <a:pPr marL="0" lvl="0" indent="0" algn="ctr" rtl="0">
              <a:spcBef>
                <a:spcPts val="0"/>
              </a:spcBef>
              <a:spcAft>
                <a:spcPts val="0"/>
              </a:spcAft>
              <a:buNone/>
            </a:pPr>
            <a:r>
              <a:rPr lang="en-US" sz="3000">
                <a:solidFill>
                  <a:schemeClr val="dk1"/>
                </a:solidFill>
                <a:latin typeface="Calibri"/>
                <a:ea typeface="Calibri"/>
                <a:cs typeface="Calibri"/>
                <a:sym typeface="Calibri"/>
              </a:rPr>
              <a:t>Dr. Kerry Soo Von Esch and Dr. Michelle Bryan</a:t>
            </a:r>
            <a:endParaRPr sz="3000">
              <a:solidFill>
                <a:schemeClr val="dk1"/>
              </a:solidFill>
              <a:latin typeface="Calibri"/>
              <a:ea typeface="Calibri"/>
              <a:cs typeface="Calibri"/>
              <a:sym typeface="Calibri"/>
            </a:endParaRPr>
          </a:p>
          <a:p>
            <a:pPr marL="0" lvl="0" indent="0" algn="ctr" rtl="0">
              <a:spcBef>
                <a:spcPts val="0"/>
              </a:spcBef>
              <a:spcAft>
                <a:spcPts val="0"/>
              </a:spcAft>
              <a:buNone/>
            </a:pPr>
            <a:r>
              <a:rPr lang="en-US" sz="3000">
                <a:solidFill>
                  <a:schemeClr val="dk1"/>
                </a:solidFill>
                <a:latin typeface="Calibri"/>
                <a:ea typeface="Calibri"/>
                <a:cs typeface="Calibri"/>
                <a:sym typeface="Calibri"/>
              </a:rPr>
              <a:t> </a:t>
            </a:r>
            <a:endParaRPr sz="3000">
              <a:solidFill>
                <a:schemeClr val="dk1"/>
              </a:solidFill>
              <a:latin typeface="Calibri"/>
              <a:ea typeface="Calibri"/>
              <a:cs typeface="Calibri"/>
              <a:sym typeface="Calibri"/>
            </a:endParaRPr>
          </a:p>
          <a:p>
            <a:pPr marL="0" lvl="0" indent="0" algn="ctr" rtl="0">
              <a:spcBef>
                <a:spcPts val="0"/>
              </a:spcBef>
              <a:spcAft>
                <a:spcPts val="0"/>
              </a:spcAft>
              <a:buNone/>
            </a:pPr>
            <a:r>
              <a:rPr lang="en-US" sz="3000">
                <a:solidFill>
                  <a:schemeClr val="dk1"/>
                </a:solidFill>
                <a:latin typeface="Calibri"/>
                <a:ea typeface="Calibri"/>
                <a:cs typeface="Calibri"/>
                <a:sym typeface="Calibri"/>
              </a:rPr>
              <a:t>at </a:t>
            </a:r>
            <a:r>
              <a:rPr lang="en-US" sz="3000" b="1">
                <a:solidFill>
                  <a:schemeClr val="dk1"/>
                </a:solidFill>
                <a:latin typeface="Calibri"/>
                <a:ea typeface="Calibri"/>
                <a:cs typeface="Calibri"/>
                <a:sym typeface="Calibri"/>
              </a:rPr>
              <a:t>sjedspecialissue2021@gmail.com </a:t>
            </a:r>
            <a:endParaRPr sz="3000" b="1">
              <a:solidFill>
                <a:schemeClr val="dk1"/>
              </a:solidFill>
              <a:latin typeface="Calibri"/>
              <a:ea typeface="Calibri"/>
              <a:cs typeface="Calibri"/>
              <a:sym typeface="Calibri"/>
            </a:endParaRPr>
          </a:p>
          <a:p>
            <a:pPr marL="0" lvl="0" indent="0" algn="ctr" rtl="0">
              <a:spcBef>
                <a:spcPts val="0"/>
              </a:spcBef>
              <a:spcAft>
                <a:spcPts val="0"/>
              </a:spcAft>
              <a:buNone/>
            </a:pPr>
            <a:r>
              <a:rPr lang="en-US" sz="3000">
                <a:solidFill>
                  <a:schemeClr val="dk1"/>
                </a:solidFill>
                <a:latin typeface="Calibri"/>
                <a:ea typeface="Calibri"/>
                <a:cs typeface="Calibri"/>
                <a:sym typeface="Calibri"/>
              </a:rPr>
              <a:t>by </a:t>
            </a:r>
            <a:r>
              <a:rPr lang="en-US" sz="3000" b="1">
                <a:solidFill>
                  <a:srgbClr val="0000FF"/>
                </a:solidFill>
                <a:latin typeface="Calibri"/>
                <a:ea typeface="Calibri"/>
                <a:cs typeface="Calibri"/>
                <a:sym typeface="Calibri"/>
              </a:rPr>
              <a:t>January 31, 2021</a:t>
            </a:r>
            <a:r>
              <a:rPr lang="en-US" sz="3000">
                <a:solidFill>
                  <a:schemeClr val="dk1"/>
                </a:solidFill>
                <a:latin typeface="Calibri"/>
                <a:ea typeface="Calibri"/>
                <a:cs typeface="Calibri"/>
                <a:sym typeface="Calibri"/>
              </a:rPr>
              <a:t> </a:t>
            </a:r>
            <a:r>
              <a:rPr lang="en-US" sz="3000">
                <a:latin typeface="Calibri"/>
                <a:ea typeface="Calibri"/>
                <a:cs typeface="Calibri"/>
                <a:sym typeface="Calibri"/>
              </a:rPr>
              <a:t> </a:t>
            </a:r>
            <a:endParaRPr sz="300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897</Words>
  <Application>Microsoft Office PowerPoint</Application>
  <PresentationFormat>On-screen Show (4:3)</PresentationFormat>
  <Paragraphs>104</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Office Theme</vt:lpstr>
      <vt:lpstr>PowerPoint Presentation</vt:lpstr>
      <vt:lpstr>Journal Information</vt:lpstr>
      <vt:lpstr>PowerPoint Presentation</vt:lpstr>
      <vt:lpstr>Manuscript Submission Requirements:</vt:lpstr>
      <vt:lpstr>PowerPoint Presentation</vt:lpstr>
      <vt:lpstr>Our Considerations as Co-Editors of the Special Issue</vt:lpstr>
      <vt:lpstr>Tentative Timeline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Kerry Von Esch</dc:creator>
  <cp:lastModifiedBy>Von Esch, Kerry</cp:lastModifiedBy>
  <cp:revision>1</cp:revision>
  <dcterms:modified xsi:type="dcterms:W3CDTF">2020-12-05T20:29:14Z</dcterms:modified>
</cp:coreProperties>
</file>